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6"/>
  </p:notesMasterIdLst>
  <p:sldIdLst>
    <p:sldId id="283" r:id="rId2"/>
    <p:sldId id="261" r:id="rId3"/>
    <p:sldId id="263" r:id="rId4"/>
    <p:sldId id="259" r:id="rId5"/>
    <p:sldId id="306" r:id="rId6"/>
    <p:sldId id="279" r:id="rId7"/>
    <p:sldId id="272" r:id="rId8"/>
    <p:sldId id="269" r:id="rId9"/>
    <p:sldId id="280" r:id="rId10"/>
    <p:sldId id="308" r:id="rId11"/>
    <p:sldId id="309" r:id="rId12"/>
    <p:sldId id="310" r:id="rId13"/>
    <p:sldId id="311" r:id="rId14"/>
    <p:sldId id="312" r:id="rId15"/>
    <p:sldId id="313" r:id="rId16"/>
    <p:sldId id="266" r:id="rId17"/>
    <p:sldId id="314" r:id="rId18"/>
    <p:sldId id="315" r:id="rId19"/>
    <p:sldId id="316" r:id="rId20"/>
    <p:sldId id="317" r:id="rId21"/>
    <p:sldId id="318" r:id="rId22"/>
    <p:sldId id="319" r:id="rId23"/>
    <p:sldId id="320" r:id="rId24"/>
    <p:sldId id="326" r:id="rId25"/>
    <p:sldId id="330" r:id="rId26"/>
    <p:sldId id="327" r:id="rId27"/>
    <p:sldId id="328" r:id="rId28"/>
    <p:sldId id="329" r:id="rId29"/>
    <p:sldId id="321" r:id="rId30"/>
    <p:sldId id="322" r:id="rId31"/>
    <p:sldId id="323" r:id="rId32"/>
    <p:sldId id="324" r:id="rId33"/>
    <p:sldId id="325" r:id="rId34"/>
    <p:sldId id="281" r:id="rId35"/>
  </p:sldIdLst>
  <p:sldSz cx="12192000" cy="6858000"/>
  <p:notesSz cx="6858000" cy="9144000"/>
  <p:embeddedFontLst>
    <p:embeddedFont>
      <p:font typeface="Calibri" panose="020F0502020204030204" pitchFamily="34" charset="0"/>
      <p:regular r:id="rId37"/>
      <p:bold r:id="rId38"/>
      <p:italic r:id="rId39"/>
      <p:boldItalic r:id="rId40"/>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55">
          <p15:clr>
            <a:srgbClr val="A4A3A4"/>
          </p15:clr>
        </p15:guide>
        <p15:guide id="2" pos="374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26E63"/>
    <a:srgbClr val="95C674"/>
    <a:srgbClr val="61953D"/>
    <a:srgbClr val="73B149"/>
    <a:srgbClr val="D98D47"/>
    <a:srgbClr val="BF8C61"/>
    <a:srgbClr val="8D4E3A"/>
    <a:srgbClr val="A0554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204" autoAdjust="0"/>
    <p:restoredTop sz="94660"/>
  </p:normalViewPr>
  <p:slideViewPr>
    <p:cSldViewPr snapToGrid="0" showGuides="1">
      <p:cViewPr>
        <p:scale>
          <a:sx n="66" d="100"/>
          <a:sy n="66" d="100"/>
        </p:scale>
        <p:origin x="1320" y="619"/>
      </p:cViewPr>
      <p:guideLst>
        <p:guide orient="horz" pos="2155"/>
        <p:guide pos="374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3.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1.fntdata"/><Relationship Id="rId40" Type="http://schemas.openxmlformats.org/officeDocument/2006/relationships/font" Target="fonts/font4.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A6969DD-DD7A-45FA-A58D-73B485097D22}" type="datetimeFigureOut">
              <a:rPr lang="zh-CN" altLang="en-US" smtClean="0"/>
              <a:t>2021/11/21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2831212-69CC-4F30-8FDE-5A24E88A025A}"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2831212-69CC-4F30-8FDE-5A24E88A025A}"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2831212-69CC-4F30-8FDE-5A24E88A025A}" type="slidenum">
              <a:rPr lang="zh-CN" altLang="en-US" smtClean="0"/>
              <a:t>10</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2831212-69CC-4F30-8FDE-5A24E88A025A}" type="slidenum">
              <a:rPr lang="zh-CN" altLang="en-US" smtClean="0"/>
              <a:t>11</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2831212-69CC-4F30-8FDE-5A24E88A025A}" type="slidenum">
              <a:rPr lang="zh-CN" altLang="en-US" smtClean="0"/>
              <a:t>12</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2831212-69CC-4F30-8FDE-5A24E88A025A}" type="slidenum">
              <a:rPr lang="zh-CN" altLang="en-US" smtClean="0"/>
              <a:t>13</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2831212-69CC-4F30-8FDE-5A24E88A025A}" type="slidenum">
              <a:rPr lang="zh-CN" altLang="en-US" smtClean="0"/>
              <a:t>14</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2831212-69CC-4F30-8FDE-5A24E88A025A}" type="slidenum">
              <a:rPr lang="zh-CN" altLang="en-US" smtClean="0"/>
              <a:t>15</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2831212-69CC-4F30-8FDE-5A24E88A025A}" type="slidenum">
              <a:rPr lang="zh-CN" altLang="en-US" smtClean="0"/>
              <a:t>16</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2831212-69CC-4F30-8FDE-5A24E88A025A}" type="slidenum">
              <a:rPr lang="zh-CN" altLang="en-US" smtClean="0"/>
              <a:t>17</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2831212-69CC-4F30-8FDE-5A24E88A025A}" type="slidenum">
              <a:rPr lang="zh-CN" altLang="en-US" smtClean="0"/>
              <a:t>18</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2831212-69CC-4F30-8FDE-5A24E88A025A}" type="slidenum">
              <a:rPr lang="zh-CN" altLang="en-US" smtClean="0"/>
              <a:t>19</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2831212-69CC-4F30-8FDE-5A24E88A025A}"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2831212-69CC-4F30-8FDE-5A24E88A025A}" type="slidenum">
              <a:rPr lang="zh-CN" altLang="en-US" smtClean="0"/>
              <a:t>20</a:t>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2831212-69CC-4F30-8FDE-5A24E88A025A}" type="slidenum">
              <a:rPr lang="zh-CN" altLang="en-US" smtClean="0"/>
              <a:t>21</a:t>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2831212-69CC-4F30-8FDE-5A24E88A025A}" type="slidenum">
              <a:rPr lang="zh-CN" altLang="en-US" smtClean="0"/>
              <a:t>22</a:t>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2831212-69CC-4F30-8FDE-5A24E88A025A}" type="slidenum">
              <a:rPr lang="zh-CN" altLang="en-US" smtClean="0"/>
              <a:t>23</a:t>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2831212-69CC-4F30-8FDE-5A24E88A025A}" type="slidenum">
              <a:rPr lang="zh-CN" altLang="en-US" smtClean="0"/>
              <a:t>24</a:t>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2831212-69CC-4F30-8FDE-5A24E88A025A}" type="slidenum">
              <a:rPr lang="zh-CN" altLang="en-US" smtClean="0"/>
              <a:t>25</a:t>
            </a:fld>
            <a:endParaRPr lang="zh-CN" altLang="en-US"/>
          </a:p>
        </p:txBody>
      </p:sp>
    </p:spTree>
    <p:extLst>
      <p:ext uri="{BB962C8B-B14F-4D97-AF65-F5344CB8AC3E}">
        <p14:creationId xmlns:p14="http://schemas.microsoft.com/office/powerpoint/2010/main" val="216302134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2831212-69CC-4F30-8FDE-5A24E88A025A}" type="slidenum">
              <a:rPr lang="zh-CN" altLang="en-US" smtClean="0"/>
              <a:t>26</a:t>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2831212-69CC-4F30-8FDE-5A24E88A025A}" type="slidenum">
              <a:rPr lang="zh-CN" altLang="en-US" smtClean="0"/>
              <a:t>27</a:t>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2831212-69CC-4F30-8FDE-5A24E88A025A}" type="slidenum">
              <a:rPr lang="zh-CN" altLang="en-US" smtClean="0"/>
              <a:t>28</a:t>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2831212-69CC-4F30-8FDE-5A24E88A025A}" type="slidenum">
              <a:rPr lang="zh-CN" altLang="en-US" smtClean="0"/>
              <a:t>29</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2831212-69CC-4F30-8FDE-5A24E88A025A}" type="slidenum">
              <a:rPr lang="zh-CN" altLang="en-US" smtClean="0"/>
              <a:t>3</a:t>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2831212-69CC-4F30-8FDE-5A24E88A025A}" type="slidenum">
              <a:rPr lang="zh-CN" altLang="en-US" smtClean="0"/>
              <a:t>30</a:t>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2831212-69CC-4F30-8FDE-5A24E88A025A}" type="slidenum">
              <a:rPr lang="zh-CN" altLang="en-US" smtClean="0"/>
              <a:t>31</a:t>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2831212-69CC-4F30-8FDE-5A24E88A025A}" type="slidenum">
              <a:rPr lang="zh-CN" altLang="en-US" smtClean="0"/>
              <a:t>32</a:t>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2831212-69CC-4F30-8FDE-5A24E88A025A}" type="slidenum">
              <a:rPr lang="zh-CN" altLang="en-US" smtClean="0"/>
              <a:t>33</a:t>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2831212-69CC-4F30-8FDE-5A24E88A025A}" type="slidenum">
              <a:rPr lang="zh-CN" altLang="en-US" smtClean="0"/>
              <a:t>34</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2831212-69CC-4F30-8FDE-5A24E88A025A}" type="slidenum">
              <a:rPr lang="zh-CN" altLang="en-US" smtClean="0"/>
              <a:t>4</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2831212-69CC-4F30-8FDE-5A24E88A025A}" type="slidenum">
              <a:rPr lang="zh-CN" altLang="en-US" smtClean="0"/>
              <a:t>5</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2831212-69CC-4F30-8FDE-5A24E88A025A}" type="slidenum">
              <a:rPr lang="zh-CN" altLang="en-US" smtClean="0"/>
              <a:t>6</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2831212-69CC-4F30-8FDE-5A24E88A025A}" type="slidenum">
              <a:rPr lang="zh-CN" altLang="en-US" smtClean="0"/>
              <a:t>7</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2831212-69CC-4F30-8FDE-5A24E88A025A}" type="slidenum">
              <a:rPr lang="zh-CN" altLang="en-US" smtClean="0"/>
              <a:t>8</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2831212-69CC-4F30-8FDE-5A24E88A025A}" type="slidenum">
              <a:rPr lang="zh-CN" altLang="en-US" smtClean="0"/>
              <a:t>9</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52560FC6-2BE9-4A31-8DFD-C919C3F4D772}" type="datetimeFigureOut">
              <a:rPr lang="zh-CN" altLang="en-US" smtClean="0"/>
              <a:t>2021/11/21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ADEAEF0-932D-4DA8-AE09-35BE9B860826}" type="slidenum">
              <a:rPr lang="zh-CN" altLang="en-US" smtClean="0"/>
              <a:t>‹#›</a:t>
            </a:fld>
            <a:endParaRPr lang="zh-CN" altLang="en-US"/>
          </a:p>
        </p:txBody>
      </p:sp>
    </p:spTree>
  </p:cSld>
  <p:clrMapOvr>
    <a:masterClrMapping/>
  </p:clrMapOvr>
  <p:transition>
    <p:split orient="vert"/>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2560FC6-2BE9-4A31-8DFD-C919C3F4D772}" type="datetimeFigureOut">
              <a:rPr lang="zh-CN" altLang="en-US" smtClean="0"/>
              <a:t>2021/11/21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ADEAEF0-932D-4DA8-AE09-35BE9B860826}" type="slidenum">
              <a:rPr lang="zh-CN" altLang="en-US" smtClean="0"/>
              <a:t>‹#›</a:t>
            </a:fld>
            <a:endParaRPr lang="zh-CN" altLang="en-US"/>
          </a:p>
        </p:txBody>
      </p:sp>
    </p:spTree>
  </p:cSld>
  <p:clrMapOvr>
    <a:masterClrMapping/>
  </p:clrMapOvr>
  <p:transition>
    <p:split orient="vert"/>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2560FC6-2BE9-4A31-8DFD-C919C3F4D772}" type="datetimeFigureOut">
              <a:rPr lang="zh-CN" altLang="en-US" smtClean="0"/>
              <a:t>2021/11/21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ADEAEF0-932D-4DA8-AE09-35BE9B860826}" type="slidenum">
              <a:rPr lang="zh-CN" altLang="en-US" smtClean="0"/>
              <a:t>‹#›</a:t>
            </a:fld>
            <a:endParaRPr lang="zh-CN" altLang="en-US"/>
          </a:p>
        </p:txBody>
      </p:sp>
    </p:spTree>
  </p:cSld>
  <p:clrMapOvr>
    <a:masterClrMapping/>
  </p:clrMapOvr>
  <p:transition>
    <p:split orient="vert"/>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2560FC6-2BE9-4A31-8DFD-C919C3F4D772}" type="datetimeFigureOut">
              <a:rPr lang="zh-CN" altLang="en-US" smtClean="0"/>
              <a:t>2021/11/21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ADEAEF0-932D-4DA8-AE09-35BE9B860826}" type="slidenum">
              <a:rPr lang="zh-CN" altLang="en-US" smtClean="0"/>
              <a:t>‹#›</a:t>
            </a:fld>
            <a:endParaRPr lang="zh-CN" altLang="en-US"/>
          </a:p>
        </p:txBody>
      </p:sp>
    </p:spTree>
  </p:cSld>
  <p:clrMapOvr>
    <a:masterClrMapping/>
  </p:clrMapOvr>
  <p:transition>
    <p:split orient="vert"/>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52560FC6-2BE9-4A31-8DFD-C919C3F4D772}" type="datetimeFigureOut">
              <a:rPr lang="zh-CN" altLang="en-US" smtClean="0"/>
              <a:t>2021/11/21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ADEAEF0-932D-4DA8-AE09-35BE9B860826}" type="slidenum">
              <a:rPr lang="zh-CN" altLang="en-US" smtClean="0"/>
              <a:t>‹#›</a:t>
            </a:fld>
            <a:endParaRPr lang="zh-CN" altLang="en-US"/>
          </a:p>
        </p:txBody>
      </p:sp>
    </p:spTree>
  </p:cSld>
  <p:clrMapOvr>
    <a:masterClrMapping/>
  </p:clrMapOvr>
  <p:transition>
    <p:split orient="vert"/>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52560FC6-2BE9-4A31-8DFD-C919C3F4D772}" type="datetimeFigureOut">
              <a:rPr lang="zh-CN" altLang="en-US" smtClean="0"/>
              <a:t>2021/11/21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ADEAEF0-932D-4DA8-AE09-35BE9B860826}" type="slidenum">
              <a:rPr lang="zh-CN" altLang="en-US" smtClean="0"/>
              <a:t>‹#›</a:t>
            </a:fld>
            <a:endParaRPr lang="zh-CN" altLang="en-US"/>
          </a:p>
        </p:txBody>
      </p:sp>
    </p:spTree>
  </p:cSld>
  <p:clrMapOvr>
    <a:masterClrMapping/>
  </p:clrMapOvr>
  <p:transition>
    <p:split orient="vert"/>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52560FC6-2BE9-4A31-8DFD-C919C3F4D772}" type="datetimeFigureOut">
              <a:rPr lang="zh-CN" altLang="en-US" smtClean="0"/>
              <a:t>2021/11/21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6ADEAEF0-932D-4DA8-AE09-35BE9B860826}" type="slidenum">
              <a:rPr lang="zh-CN" altLang="en-US" smtClean="0"/>
              <a:t>‹#›</a:t>
            </a:fld>
            <a:endParaRPr lang="zh-CN" altLang="en-US"/>
          </a:p>
        </p:txBody>
      </p:sp>
    </p:spTree>
  </p:cSld>
  <p:clrMapOvr>
    <a:masterClrMapping/>
  </p:clrMapOvr>
  <p:transition>
    <p:split orient="vert"/>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2560FC6-2BE9-4A31-8DFD-C919C3F4D772}" type="datetimeFigureOut">
              <a:rPr lang="zh-CN" altLang="en-US" smtClean="0"/>
              <a:t>2021/11/21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6ADEAEF0-932D-4DA8-AE09-35BE9B860826}" type="slidenum">
              <a:rPr lang="zh-CN" altLang="en-US" smtClean="0"/>
              <a:t>‹#›</a:t>
            </a:fld>
            <a:endParaRPr lang="zh-CN" altLang="en-US"/>
          </a:p>
        </p:txBody>
      </p:sp>
    </p:spTree>
  </p:cSld>
  <p:clrMapOvr>
    <a:masterClrMapping/>
  </p:clrMapOvr>
  <p:transition>
    <p:split orient="vert"/>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2560FC6-2BE9-4A31-8DFD-C919C3F4D772}" type="datetimeFigureOut">
              <a:rPr lang="zh-CN" altLang="en-US" smtClean="0"/>
              <a:t>2021/11/21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6ADEAEF0-932D-4DA8-AE09-35BE9B860826}" type="slidenum">
              <a:rPr lang="zh-CN" altLang="en-US" smtClean="0"/>
              <a:t>‹#›</a:t>
            </a:fld>
            <a:endParaRPr lang="zh-CN" altLang="en-US"/>
          </a:p>
        </p:txBody>
      </p:sp>
    </p:spTree>
  </p:cSld>
  <p:clrMapOvr>
    <a:masterClrMapping/>
  </p:clrMapOvr>
  <p:transition>
    <p:split orient="vert"/>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2560FC6-2BE9-4A31-8DFD-C919C3F4D772}" type="datetimeFigureOut">
              <a:rPr lang="zh-CN" altLang="en-US" smtClean="0"/>
              <a:t>2021/11/21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ADEAEF0-932D-4DA8-AE09-35BE9B860826}" type="slidenum">
              <a:rPr lang="zh-CN" altLang="en-US" smtClean="0"/>
              <a:t>‹#›</a:t>
            </a:fld>
            <a:endParaRPr lang="zh-CN" altLang="en-US"/>
          </a:p>
        </p:txBody>
      </p:sp>
    </p:spTree>
  </p:cSld>
  <p:clrMapOvr>
    <a:masterClrMapping/>
  </p:clrMapOvr>
  <p:transition>
    <p:split orient="vert"/>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2560FC6-2BE9-4A31-8DFD-C919C3F4D772}" type="datetimeFigureOut">
              <a:rPr lang="zh-CN" altLang="en-US" smtClean="0"/>
              <a:t>2021/11/21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ADEAEF0-932D-4DA8-AE09-35BE9B860826}" type="slidenum">
              <a:rPr lang="zh-CN" altLang="en-US" smtClean="0"/>
              <a:t>‹#›</a:t>
            </a:fld>
            <a:endParaRPr lang="zh-CN" altLang="en-US"/>
          </a:p>
        </p:txBody>
      </p:sp>
    </p:spTree>
  </p:cSld>
  <p:clrMapOvr>
    <a:masterClrMapping/>
  </p:clrMapOvr>
  <p:transition>
    <p:split orient="vert"/>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2560FC6-2BE9-4A31-8DFD-C919C3F4D772}" type="datetimeFigureOut">
              <a:rPr lang="zh-CN" altLang="en-US" smtClean="0"/>
              <a:t>2021/11/21</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ADEAEF0-932D-4DA8-AE09-35BE9B860826}"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split orient="vert"/>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4.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图片包含 餐桌, 植物, 小&#10;&#10;描述已自动生成"/>
          <p:cNvPicPr>
            <a:picLocks noChangeAspect="1"/>
          </p:cNvPicPr>
          <p:nvPr/>
        </p:nvPicPr>
        <p:blipFill rotWithShape="1">
          <a:blip r:embed="rId3" cstate="print">
            <a:extLst>
              <a:ext uri="{28A0092B-C50C-407E-A947-70E740481C1C}">
                <a14:useLocalDpi xmlns:a14="http://schemas.microsoft.com/office/drawing/2010/main" val="0"/>
              </a:ext>
            </a:extLst>
          </a:blip>
          <a:srcRect t="7651" b="7651"/>
          <a:stretch>
            <a:fillRect/>
          </a:stretch>
        </p:blipFill>
        <p:spPr>
          <a:xfrm>
            <a:off x="0" y="0"/>
            <a:ext cx="12192000" cy="6858000"/>
          </a:xfrm>
          <a:prstGeom prst="rect">
            <a:avLst/>
          </a:prstGeom>
        </p:spPr>
      </p:pic>
      <p:sp>
        <p:nvSpPr>
          <p:cNvPr id="17" name="矩形 16"/>
          <p:cNvSpPr/>
          <p:nvPr/>
        </p:nvSpPr>
        <p:spPr>
          <a:xfrm>
            <a:off x="2713355" y="2559167"/>
            <a:ext cx="7023099" cy="2172736"/>
          </a:xfrm>
          <a:prstGeom prst="rect">
            <a:avLst/>
          </a:prstGeom>
          <a:blipFill dpi="0" rotWithShape="1">
            <a:blip r:embed="rId4">
              <a:alphaModFix amt="80000"/>
            </a:blip>
            <a:srcRect/>
            <a:stretch>
              <a:fillRect/>
            </a:stretch>
          </a:blip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8" name="图文框 17"/>
          <p:cNvSpPr/>
          <p:nvPr/>
        </p:nvSpPr>
        <p:spPr>
          <a:xfrm>
            <a:off x="2892246" y="2718318"/>
            <a:ext cx="6664495" cy="1853886"/>
          </a:xfrm>
          <a:prstGeom prst="frame">
            <a:avLst>
              <a:gd name="adj1" fmla="val 2199"/>
            </a:avLst>
          </a:prstGeom>
          <a:solidFill>
            <a:srgbClr val="426E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21" name="矩形 20"/>
          <p:cNvSpPr/>
          <p:nvPr/>
        </p:nvSpPr>
        <p:spPr>
          <a:xfrm>
            <a:off x="4537133" y="4136567"/>
            <a:ext cx="2584332" cy="3003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2" name="文本框 21"/>
          <p:cNvSpPr txBox="1"/>
          <p:nvPr/>
        </p:nvSpPr>
        <p:spPr>
          <a:xfrm>
            <a:off x="2893060" y="3905885"/>
            <a:ext cx="6663690" cy="398780"/>
          </a:xfrm>
          <a:prstGeom prst="rect">
            <a:avLst/>
          </a:prstGeom>
          <a:noFill/>
        </p:spPr>
        <p:txBody>
          <a:bodyPr wrap="square" rtlCol="0">
            <a:spAutoFit/>
          </a:bodyPr>
          <a:lstStyle/>
          <a:p>
            <a:pPr algn="ctr"/>
            <a:r>
              <a:rPr lang="en-US" altLang="zh-CN" sz="2000" spc="100">
                <a:solidFill>
                  <a:schemeClr val="bg2">
                    <a:lumMod val="10000"/>
                  </a:schemeClr>
                </a:solidFill>
                <a:cs typeface="+mn-ea"/>
                <a:sym typeface="+mn-lt"/>
              </a:rPr>
              <a:t>Ứng dụng: Quản lí kho hàng</a:t>
            </a:r>
          </a:p>
        </p:txBody>
      </p:sp>
      <p:sp>
        <p:nvSpPr>
          <p:cNvPr id="2" name="Text Box 1"/>
          <p:cNvSpPr txBox="1"/>
          <p:nvPr/>
        </p:nvSpPr>
        <p:spPr>
          <a:xfrm>
            <a:off x="2893060" y="2915285"/>
            <a:ext cx="6663690" cy="829945"/>
          </a:xfrm>
          <a:prstGeom prst="rect">
            <a:avLst/>
          </a:prstGeom>
          <a:noFill/>
        </p:spPr>
        <p:txBody>
          <a:bodyPr wrap="square" rtlCol="0">
            <a:spAutoFit/>
          </a:bodyPr>
          <a:lstStyle/>
          <a:p>
            <a:pPr algn="ctr"/>
            <a:r>
              <a:rPr lang="en-US" sz="4800"/>
              <a:t> Di động 2</a:t>
            </a:r>
          </a:p>
        </p:txBody>
      </p:sp>
    </p:spTree>
  </p:cSld>
  <p:clrMapOvr>
    <a:masterClrMapping/>
  </p:clrMapOvr>
  <p:transition>
    <p:split orient="vert"/>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1184275" y="1548765"/>
            <a:ext cx="3870960" cy="521970"/>
          </a:xfrm>
          <a:prstGeom prst="rect">
            <a:avLst/>
          </a:prstGeom>
          <a:noFill/>
        </p:spPr>
        <p:txBody>
          <a:bodyPr wrap="square" rtlCol="0">
            <a:spAutoFit/>
          </a:bodyPr>
          <a:lstStyle/>
          <a:p>
            <a:r>
              <a:rPr lang="en-US" altLang="zh-CN" sz="2800">
                <a:cs typeface="+mn-ea"/>
                <a:sym typeface="+mn-lt"/>
              </a:rPr>
              <a:t>Giỏ hàng</a:t>
            </a:r>
          </a:p>
        </p:txBody>
      </p:sp>
      <p:sp>
        <p:nvSpPr>
          <p:cNvPr id="11" name="文本框 10"/>
          <p:cNvSpPr txBox="1"/>
          <p:nvPr/>
        </p:nvSpPr>
        <p:spPr>
          <a:xfrm>
            <a:off x="1115175" y="2581224"/>
            <a:ext cx="4225175" cy="1345048"/>
          </a:xfrm>
          <a:prstGeom prst="rect">
            <a:avLst/>
          </a:prstGeom>
          <a:noFill/>
        </p:spPr>
        <p:txBody>
          <a:bodyPr wrap="square" rtlCol="0">
            <a:spAutoFit/>
          </a:bodyPr>
          <a:lstStyle/>
          <a:p>
            <a:pPr>
              <a:lnSpc>
                <a:spcPct val="150000"/>
              </a:lnSpc>
            </a:pPr>
            <a:r>
              <a:rPr lang="en-US" altLang="zh-CN" sz="1400" spc="100">
                <a:solidFill>
                  <a:schemeClr val="tx1">
                    <a:lumMod val="75000"/>
                    <a:lumOff val="25000"/>
                  </a:schemeClr>
                </a:solidFill>
                <a:cs typeface="+mn-ea"/>
                <a:sym typeface="+mn-lt"/>
              </a:rPr>
              <a:t>Chức năng giỏ hàng hiển thị sản phẩm mà người dùng đã thêm vào giỏ hàng đồng thời hiển thị tổng giá trị của các sản phẩm nằm trong giỏ hàng.</a:t>
            </a:r>
            <a:endParaRPr lang="zh-CN" altLang="en-US" sz="1400" spc="100">
              <a:solidFill>
                <a:schemeClr val="tx1">
                  <a:lumMod val="75000"/>
                  <a:lumOff val="25000"/>
                </a:schemeClr>
              </a:solidFill>
              <a:cs typeface="+mn-ea"/>
              <a:sym typeface="+mn-lt"/>
            </a:endParaRPr>
          </a:p>
        </p:txBody>
      </p:sp>
      <p:sp>
        <p:nvSpPr>
          <p:cNvPr id="13" name="平行四边形 3"/>
          <p:cNvSpPr/>
          <p:nvPr/>
        </p:nvSpPr>
        <p:spPr>
          <a:xfrm>
            <a:off x="5340985" y="2941955"/>
            <a:ext cx="1092835" cy="715010"/>
          </a:xfrm>
          <a:prstGeom prst="parallelogram">
            <a:avLst/>
          </a:prstGeom>
          <a:solidFill>
            <a:srgbClr val="61953D">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1400">
              <a:cs typeface="+mn-ea"/>
              <a:sym typeface="+mn-lt"/>
            </a:endParaRPr>
          </a:p>
        </p:txBody>
      </p:sp>
      <p:sp>
        <p:nvSpPr>
          <p:cNvPr id="14" name="文本框 4"/>
          <p:cNvSpPr txBox="1"/>
          <p:nvPr/>
        </p:nvSpPr>
        <p:spPr>
          <a:xfrm>
            <a:off x="5533390" y="3038475"/>
            <a:ext cx="708025" cy="521970"/>
          </a:xfrm>
          <a:prstGeom prst="rect">
            <a:avLst/>
          </a:prstGeom>
          <a:noFill/>
        </p:spPr>
        <p:txBody>
          <a:bodyPr wrap="square" rtlCol="0">
            <a:spAutoFit/>
          </a:bodyPr>
          <a:lstStyle/>
          <a:p>
            <a:pPr algn="ctr"/>
            <a:r>
              <a:rPr lang="en-US" altLang="zh-CN" sz="2800">
                <a:solidFill>
                  <a:schemeClr val="bg1"/>
                </a:solidFill>
                <a:cs typeface="+mn-ea"/>
                <a:sym typeface="+mn-lt"/>
              </a:rPr>
              <a:t>C</a:t>
            </a:r>
          </a:p>
        </p:txBody>
      </p:sp>
      <p:pic>
        <p:nvPicPr>
          <p:cNvPr id="7" name="Picture 6"/>
          <p:cNvPicPr>
            <a:picLocks noChangeAspect="1"/>
          </p:cNvPicPr>
          <p:nvPr/>
        </p:nvPicPr>
        <p:blipFill>
          <a:blip r:embed="rId3"/>
          <a:stretch>
            <a:fillRect/>
          </a:stretch>
        </p:blipFill>
        <p:spPr>
          <a:xfrm>
            <a:off x="7874000" y="476250"/>
            <a:ext cx="2781300" cy="5905500"/>
          </a:xfrm>
          <a:prstGeom prst="rect">
            <a:avLst/>
          </a:prstGeom>
        </p:spPr>
      </p:pic>
    </p:spTree>
  </p:cSld>
  <p:clrMapOvr>
    <a:masterClrMapping/>
  </p:clrMapOvr>
  <p:transition>
    <p:split orient="vert"/>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8"/>
          <p:cNvSpPr txBox="1"/>
          <p:nvPr/>
        </p:nvSpPr>
        <p:spPr>
          <a:xfrm>
            <a:off x="7122740" y="2535776"/>
            <a:ext cx="4688260" cy="134504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en-US" altLang="zh-CN" sz="1400">
                <a:solidFill>
                  <a:schemeClr val="tx1">
                    <a:lumMod val="65000"/>
                    <a:lumOff val="35000"/>
                  </a:schemeClr>
                </a:solidFill>
                <a:cs typeface="+mn-ea"/>
                <a:sym typeface="+mn-lt"/>
              </a:rPr>
              <a:t>Giao diện chức năng hồ sơ người dùng bao gồm thông tin của người dùng và các chức năng các như xem đơn hàng, thông tin người dùng, thay đổi mật khẩu, đăng xuất…</a:t>
            </a:r>
            <a:endParaRPr lang="zh-CN" altLang="en-US" sz="1400" dirty="0">
              <a:solidFill>
                <a:schemeClr val="tx1">
                  <a:lumMod val="65000"/>
                  <a:lumOff val="35000"/>
                </a:schemeClr>
              </a:solidFill>
              <a:cs typeface="+mn-ea"/>
              <a:sym typeface="+mn-lt"/>
            </a:endParaRPr>
          </a:p>
        </p:txBody>
      </p:sp>
      <p:sp>
        <p:nvSpPr>
          <p:cNvPr id="3" name="矩形 2"/>
          <p:cNvSpPr/>
          <p:nvPr/>
        </p:nvSpPr>
        <p:spPr>
          <a:xfrm>
            <a:off x="7122740" y="1502156"/>
            <a:ext cx="2389560" cy="650875"/>
          </a:xfrm>
          <a:prstGeom prst="rect">
            <a:avLst/>
          </a:prstGeom>
        </p:spPr>
        <p:txBody>
          <a:bodyPr wrap="square">
            <a:spAutoFit/>
          </a:bodyPr>
          <a:lstStyle/>
          <a:p>
            <a:pPr defTabSz="609600">
              <a:lnSpc>
                <a:spcPct val="130000"/>
              </a:lnSpc>
            </a:pPr>
            <a:r>
              <a:rPr lang="en-US" altLang="zh-CN" sz="2800" b="1" dirty="0">
                <a:solidFill>
                  <a:schemeClr val="tx1">
                    <a:lumMod val="65000"/>
                    <a:lumOff val="35000"/>
                  </a:schemeClr>
                </a:solidFill>
                <a:cs typeface="+mn-ea"/>
                <a:sym typeface="+mn-lt"/>
              </a:rPr>
              <a:t>Hồ sơ</a:t>
            </a:r>
          </a:p>
        </p:txBody>
      </p:sp>
      <p:sp>
        <p:nvSpPr>
          <p:cNvPr id="13" name="平行四边形 3"/>
          <p:cNvSpPr/>
          <p:nvPr/>
        </p:nvSpPr>
        <p:spPr>
          <a:xfrm>
            <a:off x="5340985" y="2941955"/>
            <a:ext cx="1092835" cy="715010"/>
          </a:xfrm>
          <a:prstGeom prst="parallelogram">
            <a:avLst/>
          </a:prstGeom>
          <a:solidFill>
            <a:srgbClr val="61953D">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1400">
              <a:cs typeface="+mn-ea"/>
              <a:sym typeface="+mn-lt"/>
            </a:endParaRPr>
          </a:p>
        </p:txBody>
      </p:sp>
      <p:sp>
        <p:nvSpPr>
          <p:cNvPr id="14" name="文本框 4"/>
          <p:cNvSpPr txBox="1"/>
          <p:nvPr/>
        </p:nvSpPr>
        <p:spPr>
          <a:xfrm>
            <a:off x="5533390" y="3038475"/>
            <a:ext cx="708025" cy="521970"/>
          </a:xfrm>
          <a:prstGeom prst="rect">
            <a:avLst/>
          </a:prstGeom>
          <a:noFill/>
        </p:spPr>
        <p:txBody>
          <a:bodyPr wrap="square" rtlCol="0">
            <a:spAutoFit/>
          </a:bodyPr>
          <a:lstStyle/>
          <a:p>
            <a:pPr algn="ctr"/>
            <a:r>
              <a:rPr lang="en-US" altLang="zh-CN" sz="2800">
                <a:solidFill>
                  <a:schemeClr val="bg1"/>
                </a:solidFill>
                <a:cs typeface="+mn-ea"/>
                <a:sym typeface="+mn-lt"/>
              </a:rPr>
              <a:t>D</a:t>
            </a:r>
          </a:p>
        </p:txBody>
      </p:sp>
      <p:pic>
        <p:nvPicPr>
          <p:cNvPr id="4" name="Picture 3"/>
          <p:cNvPicPr>
            <a:picLocks noChangeAspect="1"/>
          </p:cNvPicPr>
          <p:nvPr/>
        </p:nvPicPr>
        <p:blipFill>
          <a:blip r:embed="rId3"/>
          <a:stretch>
            <a:fillRect/>
          </a:stretch>
        </p:blipFill>
        <p:spPr>
          <a:xfrm>
            <a:off x="1465580" y="342265"/>
            <a:ext cx="2771775" cy="5915025"/>
          </a:xfrm>
          <a:prstGeom prst="rect">
            <a:avLst/>
          </a:prstGeom>
        </p:spPr>
      </p:pic>
    </p:spTree>
  </p:cSld>
  <p:clrMapOvr>
    <a:masterClrMapping/>
  </p:clrMapOvr>
  <p:transition>
    <p:split orient="vert"/>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1184275" y="1548765"/>
            <a:ext cx="3870960" cy="521970"/>
          </a:xfrm>
          <a:prstGeom prst="rect">
            <a:avLst/>
          </a:prstGeom>
          <a:noFill/>
        </p:spPr>
        <p:txBody>
          <a:bodyPr wrap="square" rtlCol="0">
            <a:spAutoFit/>
          </a:bodyPr>
          <a:lstStyle/>
          <a:p>
            <a:r>
              <a:rPr lang="en-US" altLang="zh-CN" sz="2800">
                <a:cs typeface="+mn-ea"/>
                <a:sym typeface="+mn-lt"/>
              </a:rPr>
              <a:t>Đơn hàng</a:t>
            </a:r>
          </a:p>
        </p:txBody>
      </p:sp>
      <p:sp>
        <p:nvSpPr>
          <p:cNvPr id="11" name="文本框 10"/>
          <p:cNvSpPr txBox="1"/>
          <p:nvPr/>
        </p:nvSpPr>
        <p:spPr>
          <a:xfrm>
            <a:off x="1115175" y="2581224"/>
            <a:ext cx="4225175" cy="698717"/>
          </a:xfrm>
          <a:prstGeom prst="rect">
            <a:avLst/>
          </a:prstGeom>
          <a:noFill/>
        </p:spPr>
        <p:txBody>
          <a:bodyPr wrap="square" rtlCol="0">
            <a:spAutoFit/>
          </a:bodyPr>
          <a:lstStyle/>
          <a:p>
            <a:pPr>
              <a:lnSpc>
                <a:spcPct val="150000"/>
              </a:lnSpc>
            </a:pPr>
            <a:r>
              <a:rPr lang="en-US" altLang="zh-CN" sz="1400" spc="100">
                <a:solidFill>
                  <a:schemeClr val="tx1">
                    <a:lumMod val="75000"/>
                    <a:lumOff val="25000"/>
                  </a:schemeClr>
                </a:solidFill>
                <a:cs typeface="+mn-ea"/>
                <a:sym typeface="+mn-lt"/>
              </a:rPr>
              <a:t>Chức năng Xem Đơn Hàng dung dể hiển thị các đơn hàng mà người dùng đã đặt. </a:t>
            </a:r>
            <a:endParaRPr lang="zh-CN" altLang="en-US" sz="1400" spc="100">
              <a:solidFill>
                <a:schemeClr val="tx1">
                  <a:lumMod val="75000"/>
                  <a:lumOff val="25000"/>
                </a:schemeClr>
              </a:solidFill>
              <a:cs typeface="+mn-ea"/>
              <a:sym typeface="+mn-lt"/>
            </a:endParaRPr>
          </a:p>
        </p:txBody>
      </p:sp>
      <p:sp>
        <p:nvSpPr>
          <p:cNvPr id="13" name="平行四边形 3"/>
          <p:cNvSpPr/>
          <p:nvPr/>
        </p:nvSpPr>
        <p:spPr>
          <a:xfrm>
            <a:off x="5340985" y="2941955"/>
            <a:ext cx="1092835" cy="715010"/>
          </a:xfrm>
          <a:prstGeom prst="parallelogram">
            <a:avLst/>
          </a:prstGeom>
          <a:solidFill>
            <a:srgbClr val="61953D">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1400">
              <a:cs typeface="+mn-ea"/>
              <a:sym typeface="+mn-lt"/>
            </a:endParaRPr>
          </a:p>
        </p:txBody>
      </p:sp>
      <p:sp>
        <p:nvSpPr>
          <p:cNvPr id="14" name="文本框 4"/>
          <p:cNvSpPr txBox="1"/>
          <p:nvPr/>
        </p:nvSpPr>
        <p:spPr>
          <a:xfrm>
            <a:off x="5533390" y="3038475"/>
            <a:ext cx="708025" cy="521970"/>
          </a:xfrm>
          <a:prstGeom prst="rect">
            <a:avLst/>
          </a:prstGeom>
          <a:noFill/>
        </p:spPr>
        <p:txBody>
          <a:bodyPr wrap="square" rtlCol="0">
            <a:spAutoFit/>
          </a:bodyPr>
          <a:lstStyle/>
          <a:p>
            <a:pPr algn="ctr"/>
            <a:r>
              <a:rPr lang="en-US" altLang="zh-CN" sz="2800">
                <a:solidFill>
                  <a:schemeClr val="bg1"/>
                </a:solidFill>
                <a:cs typeface="+mn-ea"/>
                <a:sym typeface="+mn-lt"/>
              </a:rPr>
              <a:t>E</a:t>
            </a:r>
          </a:p>
        </p:txBody>
      </p:sp>
      <p:pic>
        <p:nvPicPr>
          <p:cNvPr id="7" name="Picture 6"/>
          <p:cNvPicPr>
            <a:picLocks noChangeAspect="1"/>
          </p:cNvPicPr>
          <p:nvPr/>
        </p:nvPicPr>
        <p:blipFill>
          <a:blip r:embed="rId3"/>
          <a:stretch>
            <a:fillRect/>
          </a:stretch>
        </p:blipFill>
        <p:spPr>
          <a:xfrm>
            <a:off x="7970520" y="447675"/>
            <a:ext cx="2800350" cy="5962650"/>
          </a:xfrm>
          <a:prstGeom prst="rect">
            <a:avLst/>
          </a:prstGeom>
        </p:spPr>
      </p:pic>
    </p:spTree>
  </p:cSld>
  <p:clrMapOvr>
    <a:masterClrMapping/>
  </p:clrMapOvr>
  <p:transition>
    <p:split orient="vert"/>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8"/>
          <p:cNvSpPr txBox="1"/>
          <p:nvPr/>
        </p:nvSpPr>
        <p:spPr>
          <a:xfrm>
            <a:off x="7122740" y="2535776"/>
            <a:ext cx="4688260" cy="102188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en-US" altLang="zh-CN" sz="1400">
                <a:solidFill>
                  <a:schemeClr val="tx1">
                    <a:lumMod val="65000"/>
                    <a:lumOff val="35000"/>
                  </a:schemeClr>
                </a:solidFill>
                <a:cs typeface="+mn-ea"/>
                <a:sym typeface="+mn-lt"/>
              </a:rPr>
              <a:t>Chức năng thông tin người dùng được dùng để hiển thị và chỉnh sửa một số thông tin như Số Điện Thoại, Địa Chỉ, vv</a:t>
            </a:r>
            <a:endParaRPr lang="zh-CN" altLang="en-US" sz="1400" dirty="0">
              <a:solidFill>
                <a:schemeClr val="tx1">
                  <a:lumMod val="65000"/>
                  <a:lumOff val="35000"/>
                </a:schemeClr>
              </a:solidFill>
              <a:cs typeface="+mn-ea"/>
              <a:sym typeface="+mn-lt"/>
            </a:endParaRPr>
          </a:p>
        </p:txBody>
      </p:sp>
      <p:sp>
        <p:nvSpPr>
          <p:cNvPr id="3" name="矩形 2"/>
          <p:cNvSpPr/>
          <p:nvPr/>
        </p:nvSpPr>
        <p:spPr>
          <a:xfrm>
            <a:off x="7122795" y="1442085"/>
            <a:ext cx="3821430" cy="650875"/>
          </a:xfrm>
          <a:prstGeom prst="rect">
            <a:avLst/>
          </a:prstGeom>
        </p:spPr>
        <p:txBody>
          <a:bodyPr wrap="square">
            <a:spAutoFit/>
          </a:bodyPr>
          <a:lstStyle/>
          <a:p>
            <a:pPr defTabSz="609600">
              <a:lnSpc>
                <a:spcPct val="130000"/>
              </a:lnSpc>
            </a:pPr>
            <a:r>
              <a:rPr lang="en-US" altLang="zh-CN" sz="2800" b="1" dirty="0">
                <a:solidFill>
                  <a:schemeClr val="tx1">
                    <a:lumMod val="65000"/>
                    <a:lumOff val="35000"/>
                  </a:schemeClr>
                </a:solidFill>
                <a:cs typeface="+mn-ea"/>
                <a:sym typeface="+mn-lt"/>
              </a:rPr>
              <a:t>Thông tin tài khoản</a:t>
            </a:r>
          </a:p>
        </p:txBody>
      </p:sp>
      <p:sp>
        <p:nvSpPr>
          <p:cNvPr id="13" name="平行四边形 3"/>
          <p:cNvSpPr/>
          <p:nvPr/>
        </p:nvSpPr>
        <p:spPr>
          <a:xfrm>
            <a:off x="5340985" y="2941955"/>
            <a:ext cx="1092835" cy="715010"/>
          </a:xfrm>
          <a:prstGeom prst="parallelogram">
            <a:avLst/>
          </a:prstGeom>
          <a:solidFill>
            <a:srgbClr val="61953D">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1400">
              <a:cs typeface="+mn-ea"/>
              <a:sym typeface="+mn-lt"/>
            </a:endParaRPr>
          </a:p>
        </p:txBody>
      </p:sp>
      <p:sp>
        <p:nvSpPr>
          <p:cNvPr id="14" name="文本框 4"/>
          <p:cNvSpPr txBox="1"/>
          <p:nvPr/>
        </p:nvSpPr>
        <p:spPr>
          <a:xfrm>
            <a:off x="5533390" y="3038475"/>
            <a:ext cx="708025" cy="521970"/>
          </a:xfrm>
          <a:prstGeom prst="rect">
            <a:avLst/>
          </a:prstGeom>
          <a:noFill/>
        </p:spPr>
        <p:txBody>
          <a:bodyPr wrap="square" rtlCol="0">
            <a:spAutoFit/>
          </a:bodyPr>
          <a:lstStyle/>
          <a:p>
            <a:pPr algn="ctr"/>
            <a:r>
              <a:rPr lang="en-US" altLang="zh-CN" sz="2800">
                <a:solidFill>
                  <a:schemeClr val="bg1"/>
                </a:solidFill>
                <a:cs typeface="+mn-ea"/>
                <a:sym typeface="+mn-lt"/>
              </a:rPr>
              <a:t>F</a:t>
            </a:r>
          </a:p>
        </p:txBody>
      </p:sp>
      <p:pic>
        <p:nvPicPr>
          <p:cNvPr id="4" name="Picture 3"/>
          <p:cNvPicPr>
            <a:picLocks noChangeAspect="1"/>
          </p:cNvPicPr>
          <p:nvPr/>
        </p:nvPicPr>
        <p:blipFill>
          <a:blip r:embed="rId3"/>
          <a:stretch>
            <a:fillRect/>
          </a:stretch>
        </p:blipFill>
        <p:spPr>
          <a:xfrm>
            <a:off x="1451610" y="438150"/>
            <a:ext cx="2800350" cy="5981700"/>
          </a:xfrm>
          <a:prstGeom prst="rect">
            <a:avLst/>
          </a:prstGeom>
        </p:spPr>
      </p:pic>
    </p:spTree>
  </p:cSld>
  <p:clrMapOvr>
    <a:masterClrMapping/>
  </p:clrMapOvr>
  <p:transition>
    <p:split orient="vert"/>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1184275" y="1548765"/>
            <a:ext cx="3870960" cy="521970"/>
          </a:xfrm>
          <a:prstGeom prst="rect">
            <a:avLst/>
          </a:prstGeom>
          <a:noFill/>
        </p:spPr>
        <p:txBody>
          <a:bodyPr wrap="square" rtlCol="0">
            <a:spAutoFit/>
          </a:bodyPr>
          <a:lstStyle/>
          <a:p>
            <a:r>
              <a:rPr lang="en-US" altLang="zh-CN" sz="2800">
                <a:cs typeface="+mn-ea"/>
                <a:sym typeface="+mn-lt"/>
              </a:rPr>
              <a:t>Đổi mật khẩu</a:t>
            </a:r>
          </a:p>
        </p:txBody>
      </p:sp>
      <p:sp>
        <p:nvSpPr>
          <p:cNvPr id="11" name="文本框 10"/>
          <p:cNvSpPr txBox="1"/>
          <p:nvPr/>
        </p:nvSpPr>
        <p:spPr>
          <a:xfrm>
            <a:off x="1115175" y="2581224"/>
            <a:ext cx="4225175" cy="698717"/>
          </a:xfrm>
          <a:prstGeom prst="rect">
            <a:avLst/>
          </a:prstGeom>
          <a:noFill/>
        </p:spPr>
        <p:txBody>
          <a:bodyPr wrap="square" rtlCol="0">
            <a:spAutoFit/>
          </a:bodyPr>
          <a:lstStyle/>
          <a:p>
            <a:pPr>
              <a:lnSpc>
                <a:spcPct val="150000"/>
              </a:lnSpc>
            </a:pPr>
            <a:r>
              <a:rPr lang="en-US" altLang="zh-CN" sz="1400" spc="100">
                <a:solidFill>
                  <a:schemeClr val="tx1">
                    <a:lumMod val="75000"/>
                    <a:lumOff val="25000"/>
                  </a:schemeClr>
                </a:solidFill>
                <a:cs typeface="+mn-ea"/>
                <a:sym typeface="+mn-lt"/>
              </a:rPr>
              <a:t>Ở chức năng đổi mật khẩu người dùng có thể đặt lại mật khẩu tài khoản của mình </a:t>
            </a:r>
            <a:endParaRPr lang="zh-CN" altLang="en-US" sz="1400" spc="100">
              <a:solidFill>
                <a:schemeClr val="tx1">
                  <a:lumMod val="75000"/>
                  <a:lumOff val="25000"/>
                </a:schemeClr>
              </a:solidFill>
              <a:cs typeface="+mn-ea"/>
              <a:sym typeface="+mn-lt"/>
            </a:endParaRPr>
          </a:p>
        </p:txBody>
      </p:sp>
      <p:sp>
        <p:nvSpPr>
          <p:cNvPr id="13" name="平行四边形 3"/>
          <p:cNvSpPr/>
          <p:nvPr/>
        </p:nvSpPr>
        <p:spPr>
          <a:xfrm>
            <a:off x="5340985" y="2941955"/>
            <a:ext cx="1092835" cy="715010"/>
          </a:xfrm>
          <a:prstGeom prst="parallelogram">
            <a:avLst/>
          </a:prstGeom>
          <a:solidFill>
            <a:srgbClr val="61953D">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1400">
              <a:cs typeface="+mn-ea"/>
              <a:sym typeface="+mn-lt"/>
            </a:endParaRPr>
          </a:p>
        </p:txBody>
      </p:sp>
      <p:sp>
        <p:nvSpPr>
          <p:cNvPr id="14" name="文本框 4"/>
          <p:cNvSpPr txBox="1"/>
          <p:nvPr/>
        </p:nvSpPr>
        <p:spPr>
          <a:xfrm>
            <a:off x="5533390" y="3038475"/>
            <a:ext cx="708025" cy="521970"/>
          </a:xfrm>
          <a:prstGeom prst="rect">
            <a:avLst/>
          </a:prstGeom>
          <a:noFill/>
        </p:spPr>
        <p:txBody>
          <a:bodyPr wrap="square" rtlCol="0">
            <a:spAutoFit/>
          </a:bodyPr>
          <a:lstStyle/>
          <a:p>
            <a:pPr algn="ctr"/>
            <a:r>
              <a:rPr lang="en-US" altLang="zh-CN" sz="2800">
                <a:solidFill>
                  <a:schemeClr val="bg1"/>
                </a:solidFill>
                <a:cs typeface="+mn-ea"/>
                <a:sym typeface="+mn-lt"/>
              </a:rPr>
              <a:t>G</a:t>
            </a:r>
          </a:p>
        </p:txBody>
      </p:sp>
      <p:pic>
        <p:nvPicPr>
          <p:cNvPr id="7" name="Picture 6"/>
          <p:cNvPicPr>
            <a:picLocks noChangeAspect="1"/>
          </p:cNvPicPr>
          <p:nvPr/>
        </p:nvPicPr>
        <p:blipFill>
          <a:blip r:embed="rId3"/>
          <a:stretch>
            <a:fillRect/>
          </a:stretch>
        </p:blipFill>
        <p:spPr>
          <a:xfrm>
            <a:off x="7828915" y="448310"/>
            <a:ext cx="2781300" cy="5962650"/>
          </a:xfrm>
          <a:prstGeom prst="rect">
            <a:avLst/>
          </a:prstGeom>
        </p:spPr>
      </p:pic>
    </p:spTree>
  </p:cSld>
  <p:clrMapOvr>
    <a:masterClrMapping/>
  </p:clrMapOvr>
  <p:transition>
    <p:split orient="vert"/>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8"/>
          <p:cNvSpPr txBox="1"/>
          <p:nvPr/>
        </p:nvSpPr>
        <p:spPr>
          <a:xfrm>
            <a:off x="7122740" y="2535776"/>
            <a:ext cx="4688260" cy="69871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en-US" altLang="zh-CN" sz="1400">
                <a:solidFill>
                  <a:schemeClr val="tx1">
                    <a:lumMod val="65000"/>
                    <a:lumOff val="35000"/>
                  </a:schemeClr>
                </a:solidFill>
                <a:cs typeface="+mn-ea"/>
                <a:sym typeface="+mn-lt"/>
              </a:rPr>
              <a:t>Chức năng chi tiết sản phẩm dùng để hiển thị thông tin chi tiết của sản phẩm.</a:t>
            </a:r>
            <a:endParaRPr lang="zh-CN" altLang="en-US" sz="1400" dirty="0">
              <a:solidFill>
                <a:schemeClr val="tx1">
                  <a:lumMod val="65000"/>
                  <a:lumOff val="35000"/>
                </a:schemeClr>
              </a:solidFill>
              <a:cs typeface="+mn-ea"/>
              <a:sym typeface="+mn-lt"/>
            </a:endParaRPr>
          </a:p>
        </p:txBody>
      </p:sp>
      <p:sp>
        <p:nvSpPr>
          <p:cNvPr id="3" name="矩形 2"/>
          <p:cNvSpPr/>
          <p:nvPr/>
        </p:nvSpPr>
        <p:spPr>
          <a:xfrm>
            <a:off x="7122795" y="1441450"/>
            <a:ext cx="3505200" cy="650875"/>
          </a:xfrm>
          <a:prstGeom prst="rect">
            <a:avLst/>
          </a:prstGeom>
        </p:spPr>
        <p:txBody>
          <a:bodyPr wrap="square">
            <a:spAutoFit/>
          </a:bodyPr>
          <a:lstStyle/>
          <a:p>
            <a:pPr defTabSz="609600">
              <a:lnSpc>
                <a:spcPct val="130000"/>
              </a:lnSpc>
            </a:pPr>
            <a:r>
              <a:rPr lang="en-US" altLang="zh-CN" sz="2800" b="1" dirty="0">
                <a:solidFill>
                  <a:schemeClr val="tx1">
                    <a:lumMod val="65000"/>
                    <a:lumOff val="35000"/>
                  </a:schemeClr>
                </a:solidFill>
                <a:cs typeface="+mn-ea"/>
                <a:sym typeface="+mn-lt"/>
              </a:rPr>
              <a:t>Chi tiết sản phẩm</a:t>
            </a:r>
          </a:p>
        </p:txBody>
      </p:sp>
      <p:sp>
        <p:nvSpPr>
          <p:cNvPr id="13" name="平行四边形 3"/>
          <p:cNvSpPr/>
          <p:nvPr/>
        </p:nvSpPr>
        <p:spPr>
          <a:xfrm>
            <a:off x="5340985" y="2941955"/>
            <a:ext cx="1092835" cy="715010"/>
          </a:xfrm>
          <a:prstGeom prst="parallelogram">
            <a:avLst/>
          </a:prstGeom>
          <a:solidFill>
            <a:srgbClr val="61953D">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1400">
              <a:cs typeface="+mn-ea"/>
              <a:sym typeface="+mn-lt"/>
            </a:endParaRPr>
          </a:p>
        </p:txBody>
      </p:sp>
      <p:sp>
        <p:nvSpPr>
          <p:cNvPr id="14" name="文本框 4"/>
          <p:cNvSpPr txBox="1"/>
          <p:nvPr/>
        </p:nvSpPr>
        <p:spPr>
          <a:xfrm>
            <a:off x="5533390" y="3038475"/>
            <a:ext cx="708025" cy="521970"/>
          </a:xfrm>
          <a:prstGeom prst="rect">
            <a:avLst/>
          </a:prstGeom>
          <a:noFill/>
        </p:spPr>
        <p:txBody>
          <a:bodyPr wrap="square" rtlCol="0">
            <a:spAutoFit/>
          </a:bodyPr>
          <a:lstStyle/>
          <a:p>
            <a:pPr algn="ctr"/>
            <a:r>
              <a:rPr lang="en-US" altLang="zh-CN" sz="2800">
                <a:solidFill>
                  <a:schemeClr val="bg1"/>
                </a:solidFill>
                <a:cs typeface="+mn-ea"/>
                <a:sym typeface="+mn-lt"/>
              </a:rPr>
              <a:t>H</a:t>
            </a:r>
          </a:p>
        </p:txBody>
      </p:sp>
      <p:pic>
        <p:nvPicPr>
          <p:cNvPr id="5" name="Picture 4"/>
          <p:cNvPicPr>
            <a:picLocks noChangeAspect="1"/>
          </p:cNvPicPr>
          <p:nvPr/>
        </p:nvPicPr>
        <p:blipFill>
          <a:blip r:embed="rId3"/>
          <a:stretch>
            <a:fillRect/>
          </a:stretch>
        </p:blipFill>
        <p:spPr>
          <a:xfrm>
            <a:off x="1400810" y="438150"/>
            <a:ext cx="2781300" cy="5981700"/>
          </a:xfrm>
          <a:prstGeom prst="rect">
            <a:avLst/>
          </a:prstGeom>
        </p:spPr>
      </p:pic>
    </p:spTree>
  </p:cSld>
  <p:clrMapOvr>
    <a:masterClrMapping/>
  </p:clrMapOvr>
  <p:transition>
    <p:split orient="vert"/>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rotWithShape="1">
          <a:blip r:embed="rId3" cstate="print">
            <a:extLst>
              <a:ext uri="{28A0092B-C50C-407E-A947-70E740481C1C}">
                <a14:useLocalDpi xmlns:a14="http://schemas.microsoft.com/office/drawing/2010/main" val="0"/>
              </a:ext>
            </a:extLst>
          </a:blip>
          <a:srcRect l="32949" t="13844" r="33149" b="17205"/>
          <a:stretch>
            <a:fillRect/>
          </a:stretch>
        </p:blipFill>
        <p:spPr>
          <a:xfrm flipH="1">
            <a:off x="6870700" y="6712"/>
            <a:ext cx="5321300" cy="6858000"/>
          </a:xfrm>
          <a:prstGeom prst="rect">
            <a:avLst/>
          </a:prstGeom>
        </p:spPr>
      </p:pic>
      <p:sp>
        <p:nvSpPr>
          <p:cNvPr id="2" name="文本框 1"/>
          <p:cNvSpPr txBox="1"/>
          <p:nvPr/>
        </p:nvSpPr>
        <p:spPr>
          <a:xfrm>
            <a:off x="1102961" y="3075335"/>
            <a:ext cx="3577751" cy="706755"/>
          </a:xfrm>
          <a:prstGeom prst="rect">
            <a:avLst/>
          </a:prstGeom>
          <a:noFill/>
        </p:spPr>
        <p:txBody>
          <a:bodyPr wrap="square" rtlCol="0">
            <a:spAutoFit/>
          </a:bodyPr>
          <a:lstStyle/>
          <a:p>
            <a:r>
              <a:rPr kumimoji="1" lang="en-US" altLang="zh-CN" sz="4000" b="1" dirty="0">
                <a:solidFill>
                  <a:schemeClr val="accent6">
                    <a:lumMod val="75000"/>
                    <a:alpha val="50000"/>
                  </a:schemeClr>
                </a:solidFill>
                <a:cs typeface="+mn-ea"/>
                <a:sym typeface="+mn-lt"/>
              </a:rPr>
              <a:t>Cửa hàng</a:t>
            </a:r>
          </a:p>
        </p:txBody>
      </p:sp>
      <p:sp>
        <p:nvSpPr>
          <p:cNvPr id="3" name="椭圆 3"/>
          <p:cNvSpPr/>
          <p:nvPr/>
        </p:nvSpPr>
        <p:spPr>
          <a:xfrm>
            <a:off x="5813425" y="2496215"/>
            <a:ext cx="1866900" cy="1866900"/>
          </a:xfrm>
          <a:prstGeom prst="ellipse">
            <a:avLst/>
          </a:prstGeom>
          <a:solidFill>
            <a:srgbClr val="61953D">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7" name="文本框 4"/>
          <p:cNvSpPr txBox="1"/>
          <p:nvPr/>
        </p:nvSpPr>
        <p:spPr>
          <a:xfrm>
            <a:off x="5923280" y="2706370"/>
            <a:ext cx="1998345" cy="1445260"/>
          </a:xfrm>
          <a:prstGeom prst="rect">
            <a:avLst/>
          </a:prstGeom>
          <a:noFill/>
        </p:spPr>
        <p:txBody>
          <a:bodyPr wrap="square" rtlCol="0">
            <a:spAutoFit/>
          </a:bodyPr>
          <a:lstStyle/>
          <a:p>
            <a:r>
              <a:rPr lang="en-US" altLang="zh-CN" sz="8800">
                <a:solidFill>
                  <a:schemeClr val="bg1"/>
                </a:solidFill>
                <a:cs typeface="+mn-ea"/>
                <a:sym typeface="+mn-lt"/>
              </a:rPr>
              <a:t>02</a:t>
            </a:r>
          </a:p>
        </p:txBody>
      </p:sp>
    </p:spTree>
  </p:cSld>
  <p:clrMapOvr>
    <a:masterClrMapping/>
  </p:clrMapOvr>
  <p:transition>
    <p:split orient="vert"/>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p:cNvSpPr/>
          <p:nvPr/>
        </p:nvSpPr>
        <p:spPr>
          <a:xfrm>
            <a:off x="7719983" y="2118575"/>
            <a:ext cx="2620850" cy="2620850"/>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等腰三角形 4"/>
          <p:cNvSpPr/>
          <p:nvPr/>
        </p:nvSpPr>
        <p:spPr>
          <a:xfrm rot="5400000">
            <a:off x="8853323" y="3143111"/>
            <a:ext cx="663262" cy="571778"/>
          </a:xfrm>
          <a:prstGeom prs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文本框 5"/>
          <p:cNvSpPr txBox="1"/>
          <p:nvPr/>
        </p:nvSpPr>
        <p:spPr>
          <a:xfrm>
            <a:off x="835025" y="1198880"/>
            <a:ext cx="3124835" cy="706755"/>
          </a:xfrm>
          <a:prstGeom prst="rect">
            <a:avLst/>
          </a:prstGeom>
          <a:noFill/>
        </p:spPr>
        <p:txBody>
          <a:bodyPr wrap="square" rtlCol="0">
            <a:spAutoFit/>
          </a:bodyPr>
          <a:lstStyle/>
          <a:p>
            <a:r>
              <a:rPr lang="en-US" altLang="zh-CN" sz="2000" spc="100">
                <a:solidFill>
                  <a:schemeClr val="tx1">
                    <a:lumMod val="75000"/>
                    <a:lumOff val="25000"/>
                  </a:schemeClr>
                </a:solidFill>
                <a:cs typeface="+mn-ea"/>
                <a:sym typeface="+mn-lt"/>
              </a:rPr>
              <a:t>Ứng dụng dành cho cửa hàng</a:t>
            </a:r>
          </a:p>
        </p:txBody>
      </p:sp>
      <p:cxnSp>
        <p:nvCxnSpPr>
          <p:cNvPr id="7" name="直接连接符 6"/>
          <p:cNvCxnSpPr/>
          <p:nvPr/>
        </p:nvCxnSpPr>
        <p:spPr>
          <a:xfrm>
            <a:off x="940485" y="1926708"/>
            <a:ext cx="1468191" cy="0"/>
          </a:xfrm>
          <a:prstGeom prst="line">
            <a:avLst/>
          </a:prstGeom>
          <a:ln w="25400">
            <a:solidFill>
              <a:srgbClr val="61953D"/>
            </a:solidFil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940485" y="2359020"/>
            <a:ext cx="3756794" cy="414020"/>
          </a:xfrm>
          <a:prstGeom prst="rect">
            <a:avLst/>
          </a:prstGeom>
          <a:noFill/>
        </p:spPr>
        <p:txBody>
          <a:bodyPr wrap="square" rtlCol="0">
            <a:spAutoFit/>
          </a:bodyPr>
          <a:lstStyle/>
          <a:p>
            <a:pPr>
              <a:lnSpc>
                <a:spcPct val="150000"/>
              </a:lnSpc>
            </a:pPr>
            <a:r>
              <a:rPr lang="en-US" sz="1400" spc="100">
                <a:solidFill>
                  <a:schemeClr val="tx1">
                    <a:lumMod val="75000"/>
                    <a:lumOff val="25000"/>
                  </a:schemeClr>
                </a:solidFill>
                <a:cs typeface="+mn-ea"/>
                <a:sym typeface="+mn-lt"/>
              </a:rPr>
              <a:t>Mô tả chức năng tổng thể</a:t>
            </a:r>
          </a:p>
        </p:txBody>
      </p:sp>
      <p:pic>
        <p:nvPicPr>
          <p:cNvPr id="2" name="图片 7"/>
          <p:cNvPicPr>
            <a:picLocks noChangeAspect="1"/>
          </p:cNvPicPr>
          <p:nvPr/>
        </p:nvPicPr>
        <p:blipFill rotWithShape="1">
          <a:blip r:embed="rId3" cstate="print">
            <a:extLst>
              <a:ext uri="{28A0092B-C50C-407E-A947-70E740481C1C}">
                <a14:useLocalDpi xmlns:a14="http://schemas.microsoft.com/office/drawing/2010/main" val="0"/>
              </a:ext>
            </a:extLst>
          </a:blip>
          <a:srcRect l="37058" r="13448"/>
          <a:stretch>
            <a:fillRect/>
          </a:stretch>
        </p:blipFill>
        <p:spPr>
          <a:xfrm>
            <a:off x="6096000" y="-34925"/>
            <a:ext cx="6096000" cy="6928323"/>
          </a:xfrm>
          <a:prstGeom prst="rect">
            <a:avLst/>
          </a:prstGeom>
        </p:spPr>
      </p:pic>
      <p:sp>
        <p:nvSpPr>
          <p:cNvPr id="11" name="文本框 7">
            <a:extLst>
              <a:ext uri="{FF2B5EF4-FFF2-40B4-BE49-F238E27FC236}">
                <a16:creationId xmlns:a16="http://schemas.microsoft.com/office/drawing/2014/main" id="{35D187A2-AFD6-4C23-9D60-5315989BD63A}"/>
              </a:ext>
            </a:extLst>
          </p:cNvPr>
          <p:cNvSpPr txBox="1"/>
          <p:nvPr/>
        </p:nvSpPr>
        <p:spPr>
          <a:xfrm>
            <a:off x="940485" y="2791331"/>
            <a:ext cx="3756794" cy="3607206"/>
          </a:xfrm>
          <a:prstGeom prst="rect">
            <a:avLst/>
          </a:prstGeom>
          <a:noFill/>
        </p:spPr>
        <p:txBody>
          <a:bodyPr wrap="square" rtlCol="0">
            <a:spAutoFit/>
          </a:bodyPr>
          <a:lstStyle/>
          <a:p>
            <a:pPr marL="342900" indent="-342900">
              <a:lnSpc>
                <a:spcPct val="150000"/>
              </a:lnSpc>
              <a:buFont typeface="+mj-lt"/>
              <a:buAutoNum type="arabicPeriod"/>
            </a:pPr>
            <a:r>
              <a:rPr lang="en-US" sz="1400" spc="100">
                <a:solidFill>
                  <a:schemeClr val="tx1">
                    <a:lumMod val="75000"/>
                    <a:lumOff val="25000"/>
                  </a:schemeClr>
                </a:solidFill>
                <a:cs typeface="+mn-ea"/>
                <a:sym typeface="+mn-lt"/>
              </a:rPr>
              <a:t>Chức năng “Đăng Nhập”</a:t>
            </a:r>
          </a:p>
          <a:p>
            <a:pPr marL="342900" indent="-342900">
              <a:lnSpc>
                <a:spcPct val="150000"/>
              </a:lnSpc>
              <a:buFont typeface="+mj-lt"/>
              <a:buAutoNum type="arabicPeriod"/>
            </a:pPr>
            <a:r>
              <a:rPr lang="en-US" sz="1400" spc="100">
                <a:solidFill>
                  <a:schemeClr val="tx1">
                    <a:lumMod val="75000"/>
                    <a:lumOff val="25000"/>
                  </a:schemeClr>
                </a:solidFill>
                <a:cs typeface="+mn-ea"/>
                <a:sym typeface="+mn-lt"/>
              </a:rPr>
              <a:t>Chức năng “Trang Chủ”</a:t>
            </a:r>
          </a:p>
          <a:p>
            <a:pPr marL="342900" indent="-342900">
              <a:lnSpc>
                <a:spcPct val="150000"/>
              </a:lnSpc>
              <a:buFont typeface="+mj-lt"/>
              <a:buAutoNum type="arabicPeriod"/>
            </a:pPr>
            <a:r>
              <a:rPr lang="en-US" sz="1400" spc="100">
                <a:solidFill>
                  <a:schemeClr val="tx1">
                    <a:lumMod val="75000"/>
                    <a:lumOff val="25000"/>
                  </a:schemeClr>
                </a:solidFill>
                <a:cs typeface="+mn-ea"/>
                <a:sym typeface="+mn-lt"/>
              </a:rPr>
              <a:t>Chức năng “Quản Lí Sản Phẩm”</a:t>
            </a:r>
          </a:p>
          <a:p>
            <a:pPr marL="342900" indent="-342900">
              <a:lnSpc>
                <a:spcPct val="150000"/>
              </a:lnSpc>
              <a:buFont typeface="+mj-lt"/>
              <a:buAutoNum type="arabicPeriod"/>
            </a:pPr>
            <a:r>
              <a:rPr lang="en-US" sz="1400" spc="100">
                <a:solidFill>
                  <a:schemeClr val="tx1">
                    <a:lumMod val="75000"/>
                    <a:lumOff val="25000"/>
                  </a:schemeClr>
                </a:solidFill>
                <a:cs typeface="+mn-ea"/>
                <a:sym typeface="+mn-lt"/>
              </a:rPr>
              <a:t>Chức năng “Quản Lí Khách Hàng”</a:t>
            </a:r>
          </a:p>
          <a:p>
            <a:pPr marL="342900" indent="-342900">
              <a:lnSpc>
                <a:spcPct val="150000"/>
              </a:lnSpc>
              <a:buFont typeface="+mj-lt"/>
              <a:buAutoNum type="arabicPeriod"/>
            </a:pPr>
            <a:r>
              <a:rPr lang="en-US" sz="1400" spc="100">
                <a:solidFill>
                  <a:schemeClr val="tx1">
                    <a:lumMod val="75000"/>
                    <a:lumOff val="25000"/>
                  </a:schemeClr>
                </a:solidFill>
                <a:cs typeface="+mn-ea"/>
                <a:sym typeface="+mn-lt"/>
              </a:rPr>
              <a:t>Chức năng “Quản Lí Đơn Hàng”</a:t>
            </a:r>
          </a:p>
          <a:p>
            <a:pPr marL="342900" indent="-342900">
              <a:lnSpc>
                <a:spcPct val="150000"/>
              </a:lnSpc>
              <a:buFont typeface="+mj-lt"/>
              <a:buAutoNum type="arabicPeriod"/>
            </a:pPr>
            <a:r>
              <a:rPr lang="en-US" sz="1400" spc="100">
                <a:solidFill>
                  <a:schemeClr val="tx1">
                    <a:lumMod val="75000"/>
                    <a:lumOff val="25000"/>
                  </a:schemeClr>
                </a:solidFill>
                <a:cs typeface="+mn-ea"/>
                <a:sym typeface="+mn-lt"/>
              </a:rPr>
              <a:t>Chứ năng “Nhập Hàng”</a:t>
            </a:r>
          </a:p>
          <a:p>
            <a:pPr marL="342900" indent="-342900">
              <a:lnSpc>
                <a:spcPct val="150000"/>
              </a:lnSpc>
              <a:buFont typeface="+mj-lt"/>
              <a:buAutoNum type="arabicPeriod"/>
            </a:pPr>
            <a:r>
              <a:rPr lang="en-US" sz="1400" spc="100">
                <a:solidFill>
                  <a:schemeClr val="tx1">
                    <a:lumMod val="75000"/>
                    <a:lumOff val="25000"/>
                  </a:schemeClr>
                </a:solidFill>
                <a:cs typeface="+mn-ea"/>
                <a:sym typeface="+mn-lt"/>
              </a:rPr>
              <a:t>Chức năng “Khách Hàng VIP”</a:t>
            </a:r>
          </a:p>
          <a:p>
            <a:pPr marL="342900" indent="-342900">
              <a:lnSpc>
                <a:spcPct val="150000"/>
              </a:lnSpc>
              <a:buFont typeface="+mj-lt"/>
              <a:buAutoNum type="arabicPeriod"/>
            </a:pPr>
            <a:r>
              <a:rPr lang="en-US" sz="1400" spc="100">
                <a:solidFill>
                  <a:schemeClr val="tx1">
                    <a:lumMod val="75000"/>
                    <a:lumOff val="25000"/>
                  </a:schemeClr>
                </a:solidFill>
                <a:cs typeface="+mn-ea"/>
                <a:sym typeface="+mn-lt"/>
              </a:rPr>
              <a:t>Chức năng “Quản Lí Hãng Sản Xuất”</a:t>
            </a:r>
          </a:p>
          <a:p>
            <a:pPr marL="342900" indent="-342900">
              <a:lnSpc>
                <a:spcPct val="150000"/>
              </a:lnSpc>
              <a:buFont typeface="+mj-lt"/>
              <a:buAutoNum type="arabicPeriod"/>
            </a:pPr>
            <a:r>
              <a:rPr lang="en-US" sz="1400" spc="100">
                <a:solidFill>
                  <a:schemeClr val="tx1">
                    <a:lumMod val="75000"/>
                    <a:lumOff val="25000"/>
                  </a:schemeClr>
                </a:solidFill>
                <a:cs typeface="+mn-ea"/>
                <a:sym typeface="+mn-lt"/>
              </a:rPr>
              <a:t>Chức năng “Quản Lí Loại Sản Phẩm”</a:t>
            </a:r>
          </a:p>
        </p:txBody>
      </p:sp>
    </p:spTree>
  </p:cSld>
  <p:clrMapOvr>
    <a:masterClrMapping/>
  </p:clrMapOvr>
  <p:transition>
    <p:split orient="vert"/>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图片 29"/>
          <p:cNvPicPr>
            <a:picLocks noChangeAspect="1"/>
          </p:cNvPicPr>
          <p:nvPr/>
        </p:nvPicPr>
        <p:blipFill rotWithShape="1">
          <a:blip r:embed="rId3" cstate="print">
            <a:extLst>
              <a:ext uri="{28A0092B-C50C-407E-A947-70E740481C1C}">
                <a14:useLocalDpi xmlns:a14="http://schemas.microsoft.com/office/drawing/2010/main" val="0"/>
              </a:ext>
            </a:extLst>
          </a:blip>
          <a:srcRect l="2850" t="13844" r="19475" b="17205"/>
          <a:stretch>
            <a:fillRect/>
          </a:stretch>
        </p:blipFill>
        <p:spPr>
          <a:xfrm>
            <a:off x="-1270" y="-57150"/>
            <a:ext cx="12192000" cy="6858000"/>
          </a:xfrm>
          <a:prstGeom prst="rect">
            <a:avLst/>
          </a:prstGeom>
        </p:spPr>
      </p:pic>
      <p:grpSp>
        <p:nvGrpSpPr>
          <p:cNvPr id="16" name="组 48"/>
          <p:cNvGrpSpPr/>
          <p:nvPr/>
        </p:nvGrpSpPr>
        <p:grpSpPr>
          <a:xfrm flipV="1">
            <a:off x="173355" y="2407285"/>
            <a:ext cx="3554095" cy="675640"/>
            <a:chOff x="815671" y="1618373"/>
            <a:chExt cx="4154756" cy="1743090"/>
          </a:xfrm>
        </p:grpSpPr>
        <p:sp>
          <p:nvSpPr>
            <p:cNvPr id="17" name="矩形 16"/>
            <p:cNvSpPr/>
            <p:nvPr/>
          </p:nvSpPr>
          <p:spPr>
            <a:xfrm>
              <a:off x="815671" y="1618373"/>
              <a:ext cx="4154756" cy="1743090"/>
            </a:xfrm>
            <a:prstGeom prst="rect">
              <a:avLst/>
            </a:prstGeom>
            <a:solidFill>
              <a:schemeClr val="bg1"/>
            </a:solidFill>
            <a:ln w="19050">
              <a:solidFill>
                <a:srgbClr val="95C67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cs typeface="+mn-ea"/>
                <a:sym typeface="+mn-lt"/>
              </a:endParaRPr>
            </a:p>
          </p:txBody>
        </p:sp>
        <p:sp>
          <p:nvSpPr>
            <p:cNvPr id="18" name="矩形 17"/>
            <p:cNvSpPr/>
            <p:nvPr/>
          </p:nvSpPr>
          <p:spPr>
            <a:xfrm>
              <a:off x="815671" y="1618373"/>
              <a:ext cx="1073340" cy="1743090"/>
            </a:xfrm>
            <a:prstGeom prst="rect">
              <a:avLst/>
            </a:prstGeom>
            <a:solidFill>
              <a:srgbClr val="95C674"/>
            </a:solidFill>
            <a:ln w="19050">
              <a:solidFill>
                <a:srgbClr val="95C67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grpSp>
      <p:sp>
        <p:nvSpPr>
          <p:cNvPr id="20" name="矩形 19"/>
          <p:cNvSpPr/>
          <p:nvPr/>
        </p:nvSpPr>
        <p:spPr>
          <a:xfrm>
            <a:off x="1344930" y="2493645"/>
            <a:ext cx="2381250" cy="450850"/>
          </a:xfrm>
          <a:prstGeom prst="rect">
            <a:avLst/>
          </a:prstGeom>
        </p:spPr>
        <p:txBody>
          <a:bodyPr wrap="square">
            <a:spAutoFit/>
          </a:bodyPr>
          <a:lstStyle/>
          <a:p>
            <a:pPr defTabSz="609600">
              <a:lnSpc>
                <a:spcPct val="130000"/>
              </a:lnSpc>
            </a:pPr>
            <a:r>
              <a:rPr lang="en-US" altLang="zh-CN" b="1" dirty="0">
                <a:solidFill>
                  <a:schemeClr val="tx1">
                    <a:lumMod val="75000"/>
                    <a:lumOff val="25000"/>
                  </a:schemeClr>
                </a:solidFill>
                <a:cs typeface="+mn-ea"/>
                <a:sym typeface="+mn-lt"/>
              </a:rPr>
              <a:t>Trang chủ</a:t>
            </a:r>
          </a:p>
        </p:txBody>
      </p:sp>
      <p:sp>
        <p:nvSpPr>
          <p:cNvPr id="22" name="文本框 21"/>
          <p:cNvSpPr txBox="1"/>
          <p:nvPr/>
        </p:nvSpPr>
        <p:spPr>
          <a:xfrm>
            <a:off x="346075" y="2545398"/>
            <a:ext cx="662305" cy="398780"/>
          </a:xfrm>
          <a:prstGeom prst="rect">
            <a:avLst/>
          </a:prstGeom>
          <a:noFill/>
        </p:spPr>
        <p:txBody>
          <a:bodyPr wrap="square" rtlCol="0" anchor="ctr">
            <a:spAutoFit/>
          </a:bodyPr>
          <a:lstStyle/>
          <a:p>
            <a:pPr algn="ctr"/>
            <a:r>
              <a:rPr kumimoji="1" lang="en-US" altLang="zh-CN" sz="2000" b="1" dirty="0">
                <a:solidFill>
                  <a:schemeClr val="bg1"/>
                </a:solidFill>
                <a:cs typeface="+mn-ea"/>
                <a:sym typeface="+mn-lt"/>
              </a:rPr>
              <a:t>B</a:t>
            </a:r>
          </a:p>
        </p:txBody>
      </p:sp>
      <p:grpSp>
        <p:nvGrpSpPr>
          <p:cNvPr id="33" name="组 48"/>
          <p:cNvGrpSpPr/>
          <p:nvPr/>
        </p:nvGrpSpPr>
        <p:grpSpPr>
          <a:xfrm flipV="1">
            <a:off x="173355" y="3561715"/>
            <a:ext cx="3553460" cy="675640"/>
            <a:chOff x="815671" y="1618373"/>
            <a:chExt cx="4154756" cy="1743090"/>
          </a:xfrm>
        </p:grpSpPr>
        <p:sp>
          <p:nvSpPr>
            <p:cNvPr id="34" name="矩形 16"/>
            <p:cNvSpPr/>
            <p:nvPr/>
          </p:nvSpPr>
          <p:spPr>
            <a:xfrm>
              <a:off x="815671" y="1618373"/>
              <a:ext cx="4154756" cy="1743090"/>
            </a:xfrm>
            <a:prstGeom prst="rect">
              <a:avLst/>
            </a:prstGeom>
            <a:solidFill>
              <a:schemeClr val="bg1"/>
            </a:solidFill>
            <a:ln w="19050">
              <a:solidFill>
                <a:srgbClr val="95C67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cs typeface="+mn-ea"/>
                <a:sym typeface="+mn-lt"/>
              </a:endParaRPr>
            </a:p>
          </p:txBody>
        </p:sp>
        <p:sp>
          <p:nvSpPr>
            <p:cNvPr id="35" name="矩形 17"/>
            <p:cNvSpPr/>
            <p:nvPr/>
          </p:nvSpPr>
          <p:spPr>
            <a:xfrm>
              <a:off x="815671" y="1618373"/>
              <a:ext cx="1073340" cy="1743090"/>
            </a:xfrm>
            <a:prstGeom prst="rect">
              <a:avLst/>
            </a:prstGeom>
            <a:solidFill>
              <a:srgbClr val="95C674"/>
            </a:solidFill>
            <a:ln w="19050">
              <a:solidFill>
                <a:srgbClr val="95C67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grpSp>
      <p:sp>
        <p:nvSpPr>
          <p:cNvPr id="36" name="矩形 19"/>
          <p:cNvSpPr/>
          <p:nvPr/>
        </p:nvSpPr>
        <p:spPr>
          <a:xfrm>
            <a:off x="1344930" y="3632835"/>
            <a:ext cx="2381250" cy="450850"/>
          </a:xfrm>
          <a:prstGeom prst="rect">
            <a:avLst/>
          </a:prstGeom>
        </p:spPr>
        <p:txBody>
          <a:bodyPr wrap="square">
            <a:spAutoFit/>
          </a:bodyPr>
          <a:lstStyle/>
          <a:p>
            <a:pPr defTabSz="609600">
              <a:lnSpc>
                <a:spcPct val="130000"/>
              </a:lnSpc>
            </a:pPr>
            <a:r>
              <a:rPr lang="en-US" altLang="zh-CN" b="1" dirty="0">
                <a:solidFill>
                  <a:schemeClr val="tx1">
                    <a:lumMod val="75000"/>
                    <a:lumOff val="25000"/>
                  </a:schemeClr>
                </a:solidFill>
                <a:cs typeface="+mn-ea"/>
                <a:sym typeface="+mn-lt"/>
              </a:rPr>
              <a:t>Sản phẩm</a:t>
            </a:r>
          </a:p>
        </p:txBody>
      </p:sp>
      <p:sp>
        <p:nvSpPr>
          <p:cNvPr id="37" name="文本框 21"/>
          <p:cNvSpPr txBox="1"/>
          <p:nvPr/>
        </p:nvSpPr>
        <p:spPr>
          <a:xfrm>
            <a:off x="346075" y="3684588"/>
            <a:ext cx="662305" cy="398780"/>
          </a:xfrm>
          <a:prstGeom prst="rect">
            <a:avLst/>
          </a:prstGeom>
          <a:noFill/>
        </p:spPr>
        <p:txBody>
          <a:bodyPr wrap="square" rtlCol="0" anchor="ctr">
            <a:spAutoFit/>
          </a:bodyPr>
          <a:lstStyle/>
          <a:p>
            <a:pPr algn="ctr"/>
            <a:r>
              <a:rPr kumimoji="1" lang="en-US" altLang="zh-CN" sz="2000" b="1" dirty="0">
                <a:solidFill>
                  <a:schemeClr val="bg1"/>
                </a:solidFill>
                <a:cs typeface="+mn-ea"/>
                <a:sym typeface="+mn-lt"/>
              </a:rPr>
              <a:t>C</a:t>
            </a:r>
            <a:endParaRPr kumimoji="1" lang="zh-CN" altLang="en-US" sz="2000" b="1" dirty="0">
              <a:solidFill>
                <a:schemeClr val="bg1"/>
              </a:solidFill>
              <a:cs typeface="+mn-ea"/>
              <a:sym typeface="+mn-lt"/>
            </a:endParaRPr>
          </a:p>
        </p:txBody>
      </p:sp>
      <p:grpSp>
        <p:nvGrpSpPr>
          <p:cNvPr id="38" name="组 48"/>
          <p:cNvGrpSpPr/>
          <p:nvPr/>
        </p:nvGrpSpPr>
        <p:grpSpPr>
          <a:xfrm flipV="1">
            <a:off x="173355" y="1294765"/>
            <a:ext cx="3554730" cy="675640"/>
            <a:chOff x="815671" y="1618373"/>
            <a:chExt cx="4154756" cy="1743090"/>
          </a:xfrm>
        </p:grpSpPr>
        <p:sp>
          <p:nvSpPr>
            <p:cNvPr id="39" name="矩形 16"/>
            <p:cNvSpPr/>
            <p:nvPr/>
          </p:nvSpPr>
          <p:spPr>
            <a:xfrm>
              <a:off x="815671" y="1618373"/>
              <a:ext cx="4154756" cy="1743090"/>
            </a:xfrm>
            <a:prstGeom prst="rect">
              <a:avLst/>
            </a:prstGeom>
            <a:solidFill>
              <a:schemeClr val="bg1"/>
            </a:solidFill>
            <a:ln w="19050">
              <a:solidFill>
                <a:srgbClr val="95C67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cs typeface="+mn-ea"/>
                <a:sym typeface="+mn-lt"/>
              </a:endParaRPr>
            </a:p>
          </p:txBody>
        </p:sp>
        <p:sp>
          <p:nvSpPr>
            <p:cNvPr id="40" name="矩形 17"/>
            <p:cNvSpPr/>
            <p:nvPr/>
          </p:nvSpPr>
          <p:spPr>
            <a:xfrm>
              <a:off x="815671" y="1618373"/>
              <a:ext cx="1073340" cy="1743090"/>
            </a:xfrm>
            <a:prstGeom prst="rect">
              <a:avLst/>
            </a:prstGeom>
            <a:solidFill>
              <a:srgbClr val="95C674"/>
            </a:solidFill>
            <a:ln w="19050">
              <a:solidFill>
                <a:srgbClr val="95C67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grpSp>
      <p:sp>
        <p:nvSpPr>
          <p:cNvPr id="41" name="矩形 19"/>
          <p:cNvSpPr/>
          <p:nvPr/>
        </p:nvSpPr>
        <p:spPr>
          <a:xfrm>
            <a:off x="1344930" y="1365885"/>
            <a:ext cx="2381250" cy="450850"/>
          </a:xfrm>
          <a:prstGeom prst="rect">
            <a:avLst/>
          </a:prstGeom>
        </p:spPr>
        <p:txBody>
          <a:bodyPr wrap="square">
            <a:spAutoFit/>
          </a:bodyPr>
          <a:lstStyle/>
          <a:p>
            <a:pPr defTabSz="609600">
              <a:lnSpc>
                <a:spcPct val="130000"/>
              </a:lnSpc>
            </a:pPr>
            <a:r>
              <a:rPr lang="en-US" altLang="zh-CN" b="1" dirty="0">
                <a:solidFill>
                  <a:schemeClr val="tx1">
                    <a:lumMod val="75000"/>
                    <a:lumOff val="25000"/>
                  </a:schemeClr>
                </a:solidFill>
                <a:cs typeface="+mn-ea"/>
                <a:sym typeface="+mn-lt"/>
              </a:rPr>
              <a:t>Đăng nhập</a:t>
            </a:r>
          </a:p>
        </p:txBody>
      </p:sp>
      <p:sp>
        <p:nvSpPr>
          <p:cNvPr id="42" name="文本框 21"/>
          <p:cNvSpPr txBox="1"/>
          <p:nvPr/>
        </p:nvSpPr>
        <p:spPr>
          <a:xfrm>
            <a:off x="346075" y="1417638"/>
            <a:ext cx="662305" cy="398780"/>
          </a:xfrm>
          <a:prstGeom prst="rect">
            <a:avLst/>
          </a:prstGeom>
          <a:noFill/>
        </p:spPr>
        <p:txBody>
          <a:bodyPr wrap="square" rtlCol="0" anchor="ctr">
            <a:spAutoFit/>
          </a:bodyPr>
          <a:lstStyle/>
          <a:p>
            <a:pPr algn="ctr"/>
            <a:r>
              <a:rPr kumimoji="1" lang="en-US" altLang="zh-CN" sz="2000" b="1" dirty="0">
                <a:solidFill>
                  <a:schemeClr val="bg1"/>
                </a:solidFill>
                <a:cs typeface="+mn-ea"/>
                <a:sym typeface="+mn-lt"/>
              </a:rPr>
              <a:t>A</a:t>
            </a:r>
          </a:p>
        </p:txBody>
      </p:sp>
      <p:grpSp>
        <p:nvGrpSpPr>
          <p:cNvPr id="43" name="组 48"/>
          <p:cNvGrpSpPr/>
          <p:nvPr/>
        </p:nvGrpSpPr>
        <p:grpSpPr>
          <a:xfrm flipV="1">
            <a:off x="173355" y="4752975"/>
            <a:ext cx="3553460" cy="675640"/>
            <a:chOff x="815671" y="1618373"/>
            <a:chExt cx="4154756" cy="1743090"/>
          </a:xfrm>
        </p:grpSpPr>
        <p:sp>
          <p:nvSpPr>
            <p:cNvPr id="44" name="矩形 16"/>
            <p:cNvSpPr/>
            <p:nvPr/>
          </p:nvSpPr>
          <p:spPr>
            <a:xfrm>
              <a:off x="815671" y="1618373"/>
              <a:ext cx="4154756" cy="1743090"/>
            </a:xfrm>
            <a:prstGeom prst="rect">
              <a:avLst/>
            </a:prstGeom>
            <a:solidFill>
              <a:schemeClr val="bg1"/>
            </a:solidFill>
            <a:ln w="19050">
              <a:solidFill>
                <a:srgbClr val="95C67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cs typeface="+mn-ea"/>
                <a:sym typeface="+mn-lt"/>
              </a:endParaRPr>
            </a:p>
          </p:txBody>
        </p:sp>
        <p:sp>
          <p:nvSpPr>
            <p:cNvPr id="45" name="矩形 17"/>
            <p:cNvSpPr/>
            <p:nvPr/>
          </p:nvSpPr>
          <p:spPr>
            <a:xfrm>
              <a:off x="815671" y="1618373"/>
              <a:ext cx="1073340" cy="1743090"/>
            </a:xfrm>
            <a:prstGeom prst="rect">
              <a:avLst/>
            </a:prstGeom>
            <a:solidFill>
              <a:srgbClr val="95C674"/>
            </a:solidFill>
            <a:ln w="19050">
              <a:solidFill>
                <a:srgbClr val="95C67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grpSp>
      <p:sp>
        <p:nvSpPr>
          <p:cNvPr id="46" name="矩形 19"/>
          <p:cNvSpPr/>
          <p:nvPr/>
        </p:nvSpPr>
        <p:spPr>
          <a:xfrm>
            <a:off x="1344930" y="4839335"/>
            <a:ext cx="2381250" cy="450850"/>
          </a:xfrm>
          <a:prstGeom prst="rect">
            <a:avLst/>
          </a:prstGeom>
        </p:spPr>
        <p:txBody>
          <a:bodyPr wrap="square">
            <a:spAutoFit/>
          </a:bodyPr>
          <a:lstStyle/>
          <a:p>
            <a:pPr defTabSz="609600">
              <a:lnSpc>
                <a:spcPct val="130000"/>
              </a:lnSpc>
            </a:pPr>
            <a:r>
              <a:rPr lang="en-US" altLang="zh-CN" b="1" dirty="0">
                <a:solidFill>
                  <a:schemeClr val="tx1">
                    <a:lumMod val="75000"/>
                    <a:lumOff val="25000"/>
                  </a:schemeClr>
                </a:solidFill>
                <a:cs typeface="+mn-ea"/>
                <a:sym typeface="+mn-lt"/>
              </a:rPr>
              <a:t>Khách hàng</a:t>
            </a:r>
          </a:p>
        </p:txBody>
      </p:sp>
      <p:sp>
        <p:nvSpPr>
          <p:cNvPr id="47" name="文本框 21"/>
          <p:cNvSpPr txBox="1"/>
          <p:nvPr/>
        </p:nvSpPr>
        <p:spPr>
          <a:xfrm>
            <a:off x="346075" y="4891088"/>
            <a:ext cx="662305" cy="398780"/>
          </a:xfrm>
          <a:prstGeom prst="rect">
            <a:avLst/>
          </a:prstGeom>
          <a:noFill/>
        </p:spPr>
        <p:txBody>
          <a:bodyPr wrap="square" rtlCol="0" anchor="ctr">
            <a:spAutoFit/>
          </a:bodyPr>
          <a:lstStyle/>
          <a:p>
            <a:pPr algn="ctr"/>
            <a:r>
              <a:rPr kumimoji="1" lang="en-US" altLang="zh-CN" sz="2000" b="1" dirty="0">
                <a:solidFill>
                  <a:schemeClr val="bg1"/>
                </a:solidFill>
                <a:cs typeface="+mn-ea"/>
                <a:sym typeface="+mn-lt"/>
              </a:rPr>
              <a:t>D</a:t>
            </a:r>
          </a:p>
        </p:txBody>
      </p:sp>
      <p:grpSp>
        <p:nvGrpSpPr>
          <p:cNvPr id="48" name="组 48"/>
          <p:cNvGrpSpPr/>
          <p:nvPr/>
        </p:nvGrpSpPr>
        <p:grpSpPr>
          <a:xfrm flipV="1">
            <a:off x="4358005" y="2407285"/>
            <a:ext cx="3553460" cy="675640"/>
            <a:chOff x="815671" y="1618373"/>
            <a:chExt cx="4154756" cy="1743090"/>
          </a:xfrm>
        </p:grpSpPr>
        <p:sp>
          <p:nvSpPr>
            <p:cNvPr id="49" name="矩形 16"/>
            <p:cNvSpPr/>
            <p:nvPr/>
          </p:nvSpPr>
          <p:spPr>
            <a:xfrm>
              <a:off x="815671" y="1618373"/>
              <a:ext cx="4154756" cy="1743090"/>
            </a:xfrm>
            <a:prstGeom prst="rect">
              <a:avLst/>
            </a:prstGeom>
            <a:solidFill>
              <a:schemeClr val="bg1"/>
            </a:solidFill>
            <a:ln w="19050">
              <a:solidFill>
                <a:srgbClr val="95C67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cs typeface="+mn-ea"/>
                <a:sym typeface="+mn-lt"/>
              </a:endParaRPr>
            </a:p>
          </p:txBody>
        </p:sp>
        <p:sp>
          <p:nvSpPr>
            <p:cNvPr id="50" name="矩形 17"/>
            <p:cNvSpPr/>
            <p:nvPr/>
          </p:nvSpPr>
          <p:spPr>
            <a:xfrm>
              <a:off x="815671" y="1618373"/>
              <a:ext cx="1073340" cy="1743090"/>
            </a:xfrm>
            <a:prstGeom prst="rect">
              <a:avLst/>
            </a:prstGeom>
            <a:solidFill>
              <a:srgbClr val="95C674"/>
            </a:solidFill>
            <a:ln w="19050">
              <a:solidFill>
                <a:srgbClr val="95C67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grpSp>
      <p:sp>
        <p:nvSpPr>
          <p:cNvPr id="51" name="矩形 19"/>
          <p:cNvSpPr/>
          <p:nvPr/>
        </p:nvSpPr>
        <p:spPr>
          <a:xfrm>
            <a:off x="5529580" y="2493645"/>
            <a:ext cx="2381885" cy="450850"/>
          </a:xfrm>
          <a:prstGeom prst="rect">
            <a:avLst/>
          </a:prstGeom>
        </p:spPr>
        <p:txBody>
          <a:bodyPr wrap="square">
            <a:spAutoFit/>
          </a:bodyPr>
          <a:lstStyle/>
          <a:p>
            <a:pPr defTabSz="609600">
              <a:lnSpc>
                <a:spcPct val="130000"/>
              </a:lnSpc>
            </a:pPr>
            <a:r>
              <a:rPr lang="en-US" altLang="zh-CN" b="1" dirty="0">
                <a:solidFill>
                  <a:schemeClr val="tx1">
                    <a:lumMod val="75000"/>
                    <a:lumOff val="25000"/>
                  </a:schemeClr>
                </a:solidFill>
                <a:cs typeface="+mn-ea"/>
                <a:sym typeface="+mn-lt"/>
              </a:rPr>
              <a:t>Nhập hàng</a:t>
            </a:r>
          </a:p>
        </p:txBody>
      </p:sp>
      <p:sp>
        <p:nvSpPr>
          <p:cNvPr id="52" name="文本框 21"/>
          <p:cNvSpPr txBox="1"/>
          <p:nvPr/>
        </p:nvSpPr>
        <p:spPr>
          <a:xfrm>
            <a:off x="4530725" y="2545398"/>
            <a:ext cx="662305" cy="398780"/>
          </a:xfrm>
          <a:prstGeom prst="rect">
            <a:avLst/>
          </a:prstGeom>
          <a:noFill/>
        </p:spPr>
        <p:txBody>
          <a:bodyPr wrap="square" rtlCol="0" anchor="ctr">
            <a:spAutoFit/>
          </a:bodyPr>
          <a:lstStyle/>
          <a:p>
            <a:pPr algn="ctr"/>
            <a:r>
              <a:rPr kumimoji="1" lang="en-US" altLang="zh-CN" sz="2000" b="1" dirty="0">
                <a:solidFill>
                  <a:schemeClr val="bg1"/>
                </a:solidFill>
                <a:cs typeface="+mn-ea"/>
                <a:sym typeface="+mn-lt"/>
              </a:rPr>
              <a:t>F</a:t>
            </a:r>
          </a:p>
        </p:txBody>
      </p:sp>
      <p:grpSp>
        <p:nvGrpSpPr>
          <p:cNvPr id="53" name="组 48"/>
          <p:cNvGrpSpPr/>
          <p:nvPr/>
        </p:nvGrpSpPr>
        <p:grpSpPr>
          <a:xfrm flipV="1">
            <a:off x="4358005" y="3602990"/>
            <a:ext cx="3553460" cy="675640"/>
            <a:chOff x="815671" y="1618373"/>
            <a:chExt cx="4154756" cy="1743090"/>
          </a:xfrm>
        </p:grpSpPr>
        <p:sp>
          <p:nvSpPr>
            <p:cNvPr id="54" name="矩形 16"/>
            <p:cNvSpPr/>
            <p:nvPr/>
          </p:nvSpPr>
          <p:spPr>
            <a:xfrm>
              <a:off x="815671" y="1618373"/>
              <a:ext cx="4154756" cy="1743090"/>
            </a:xfrm>
            <a:prstGeom prst="rect">
              <a:avLst/>
            </a:prstGeom>
            <a:solidFill>
              <a:schemeClr val="bg1"/>
            </a:solidFill>
            <a:ln w="19050">
              <a:solidFill>
                <a:srgbClr val="95C67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cs typeface="+mn-ea"/>
                <a:sym typeface="+mn-lt"/>
              </a:endParaRPr>
            </a:p>
          </p:txBody>
        </p:sp>
        <p:sp>
          <p:nvSpPr>
            <p:cNvPr id="55" name="矩形 17"/>
            <p:cNvSpPr/>
            <p:nvPr/>
          </p:nvSpPr>
          <p:spPr>
            <a:xfrm>
              <a:off x="815671" y="1618373"/>
              <a:ext cx="1073340" cy="1743090"/>
            </a:xfrm>
            <a:prstGeom prst="rect">
              <a:avLst/>
            </a:prstGeom>
            <a:solidFill>
              <a:srgbClr val="95C674"/>
            </a:solidFill>
            <a:ln w="19050">
              <a:solidFill>
                <a:srgbClr val="95C67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grpSp>
      <p:sp>
        <p:nvSpPr>
          <p:cNvPr id="56" name="矩形 19"/>
          <p:cNvSpPr/>
          <p:nvPr/>
        </p:nvSpPr>
        <p:spPr>
          <a:xfrm>
            <a:off x="5529580" y="3674110"/>
            <a:ext cx="2381250" cy="450850"/>
          </a:xfrm>
          <a:prstGeom prst="rect">
            <a:avLst/>
          </a:prstGeom>
        </p:spPr>
        <p:txBody>
          <a:bodyPr wrap="square">
            <a:spAutoFit/>
          </a:bodyPr>
          <a:lstStyle/>
          <a:p>
            <a:pPr defTabSz="609600">
              <a:lnSpc>
                <a:spcPct val="130000"/>
              </a:lnSpc>
            </a:pPr>
            <a:r>
              <a:rPr lang="en-US" altLang="zh-CN" b="1" dirty="0">
                <a:solidFill>
                  <a:schemeClr val="tx1">
                    <a:lumMod val="75000"/>
                    <a:lumOff val="25000"/>
                  </a:schemeClr>
                </a:solidFill>
                <a:cs typeface="+mn-ea"/>
                <a:sym typeface="+mn-lt"/>
              </a:rPr>
              <a:t>Thống kê</a:t>
            </a:r>
          </a:p>
        </p:txBody>
      </p:sp>
      <p:sp>
        <p:nvSpPr>
          <p:cNvPr id="57" name="文本框 21"/>
          <p:cNvSpPr txBox="1"/>
          <p:nvPr/>
        </p:nvSpPr>
        <p:spPr>
          <a:xfrm>
            <a:off x="4530725" y="3725863"/>
            <a:ext cx="662305" cy="398780"/>
          </a:xfrm>
          <a:prstGeom prst="rect">
            <a:avLst/>
          </a:prstGeom>
          <a:noFill/>
        </p:spPr>
        <p:txBody>
          <a:bodyPr wrap="square" rtlCol="0" anchor="ctr">
            <a:spAutoFit/>
          </a:bodyPr>
          <a:lstStyle/>
          <a:p>
            <a:pPr algn="ctr"/>
            <a:r>
              <a:rPr kumimoji="1" lang="en-US" altLang="zh-CN" sz="2000" b="1" dirty="0">
                <a:solidFill>
                  <a:schemeClr val="bg1"/>
                </a:solidFill>
                <a:cs typeface="+mn-ea"/>
                <a:sym typeface="+mn-lt"/>
              </a:rPr>
              <a:t>G</a:t>
            </a:r>
          </a:p>
        </p:txBody>
      </p:sp>
      <p:grpSp>
        <p:nvGrpSpPr>
          <p:cNvPr id="58" name="组 48"/>
          <p:cNvGrpSpPr/>
          <p:nvPr/>
        </p:nvGrpSpPr>
        <p:grpSpPr>
          <a:xfrm flipV="1">
            <a:off x="4358005" y="1294765"/>
            <a:ext cx="3553460" cy="675640"/>
            <a:chOff x="815671" y="1618373"/>
            <a:chExt cx="4154756" cy="1743090"/>
          </a:xfrm>
        </p:grpSpPr>
        <p:sp>
          <p:nvSpPr>
            <p:cNvPr id="59" name="矩形 16"/>
            <p:cNvSpPr/>
            <p:nvPr/>
          </p:nvSpPr>
          <p:spPr>
            <a:xfrm>
              <a:off x="815671" y="1618373"/>
              <a:ext cx="4154756" cy="1743090"/>
            </a:xfrm>
            <a:prstGeom prst="rect">
              <a:avLst/>
            </a:prstGeom>
            <a:solidFill>
              <a:schemeClr val="bg1"/>
            </a:solidFill>
            <a:ln w="19050">
              <a:solidFill>
                <a:srgbClr val="95C67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cs typeface="+mn-ea"/>
                <a:sym typeface="+mn-lt"/>
              </a:endParaRPr>
            </a:p>
          </p:txBody>
        </p:sp>
        <p:sp>
          <p:nvSpPr>
            <p:cNvPr id="60" name="矩形 17"/>
            <p:cNvSpPr/>
            <p:nvPr/>
          </p:nvSpPr>
          <p:spPr>
            <a:xfrm>
              <a:off x="815671" y="1618373"/>
              <a:ext cx="1073340" cy="1743090"/>
            </a:xfrm>
            <a:prstGeom prst="rect">
              <a:avLst/>
            </a:prstGeom>
            <a:solidFill>
              <a:srgbClr val="95C674"/>
            </a:solidFill>
            <a:ln w="19050">
              <a:solidFill>
                <a:srgbClr val="95C67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grpSp>
      <p:sp>
        <p:nvSpPr>
          <p:cNvPr id="61" name="矩形 19"/>
          <p:cNvSpPr/>
          <p:nvPr/>
        </p:nvSpPr>
        <p:spPr>
          <a:xfrm>
            <a:off x="5529580" y="1365885"/>
            <a:ext cx="2381250" cy="450850"/>
          </a:xfrm>
          <a:prstGeom prst="rect">
            <a:avLst/>
          </a:prstGeom>
        </p:spPr>
        <p:txBody>
          <a:bodyPr wrap="square">
            <a:spAutoFit/>
          </a:bodyPr>
          <a:lstStyle/>
          <a:p>
            <a:pPr defTabSz="609600">
              <a:lnSpc>
                <a:spcPct val="130000"/>
              </a:lnSpc>
            </a:pPr>
            <a:r>
              <a:rPr lang="en-US" altLang="zh-CN" b="1" dirty="0">
                <a:solidFill>
                  <a:schemeClr val="tx1">
                    <a:lumMod val="75000"/>
                    <a:lumOff val="25000"/>
                  </a:schemeClr>
                </a:solidFill>
                <a:cs typeface="+mn-ea"/>
                <a:sym typeface="+mn-lt"/>
              </a:rPr>
              <a:t>Đơn hàng</a:t>
            </a:r>
          </a:p>
        </p:txBody>
      </p:sp>
      <p:sp>
        <p:nvSpPr>
          <p:cNvPr id="62" name="文本框 21"/>
          <p:cNvSpPr txBox="1"/>
          <p:nvPr/>
        </p:nvSpPr>
        <p:spPr>
          <a:xfrm>
            <a:off x="4530725" y="1417638"/>
            <a:ext cx="662305" cy="398780"/>
          </a:xfrm>
          <a:prstGeom prst="rect">
            <a:avLst/>
          </a:prstGeom>
          <a:noFill/>
        </p:spPr>
        <p:txBody>
          <a:bodyPr wrap="square" rtlCol="0" anchor="ctr">
            <a:spAutoFit/>
          </a:bodyPr>
          <a:lstStyle/>
          <a:p>
            <a:pPr algn="ctr"/>
            <a:r>
              <a:rPr kumimoji="1" lang="en-US" altLang="zh-CN" sz="2000" b="1" dirty="0">
                <a:solidFill>
                  <a:schemeClr val="bg1"/>
                </a:solidFill>
                <a:cs typeface="+mn-ea"/>
                <a:sym typeface="+mn-lt"/>
              </a:rPr>
              <a:t>E</a:t>
            </a:r>
          </a:p>
        </p:txBody>
      </p:sp>
      <p:grpSp>
        <p:nvGrpSpPr>
          <p:cNvPr id="63" name="组 48"/>
          <p:cNvGrpSpPr/>
          <p:nvPr/>
        </p:nvGrpSpPr>
        <p:grpSpPr>
          <a:xfrm flipV="1">
            <a:off x="4358005" y="4716145"/>
            <a:ext cx="3553460" cy="675640"/>
            <a:chOff x="815671" y="1618373"/>
            <a:chExt cx="4154756" cy="1743090"/>
          </a:xfrm>
        </p:grpSpPr>
        <p:sp>
          <p:nvSpPr>
            <p:cNvPr id="64" name="矩形 16"/>
            <p:cNvSpPr/>
            <p:nvPr/>
          </p:nvSpPr>
          <p:spPr>
            <a:xfrm>
              <a:off x="815671" y="1618373"/>
              <a:ext cx="4154756" cy="1743090"/>
            </a:xfrm>
            <a:prstGeom prst="rect">
              <a:avLst/>
            </a:prstGeom>
            <a:solidFill>
              <a:schemeClr val="bg1"/>
            </a:solidFill>
            <a:ln w="19050">
              <a:solidFill>
                <a:srgbClr val="95C67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cs typeface="+mn-ea"/>
                <a:sym typeface="+mn-lt"/>
              </a:endParaRPr>
            </a:p>
          </p:txBody>
        </p:sp>
        <p:sp>
          <p:nvSpPr>
            <p:cNvPr id="65" name="矩形 17"/>
            <p:cNvSpPr/>
            <p:nvPr/>
          </p:nvSpPr>
          <p:spPr>
            <a:xfrm>
              <a:off x="815671" y="1618373"/>
              <a:ext cx="1073340" cy="1743090"/>
            </a:xfrm>
            <a:prstGeom prst="rect">
              <a:avLst/>
            </a:prstGeom>
            <a:solidFill>
              <a:srgbClr val="95C674"/>
            </a:solidFill>
            <a:ln w="19050">
              <a:solidFill>
                <a:srgbClr val="95C67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grpSp>
      <p:sp>
        <p:nvSpPr>
          <p:cNvPr id="66" name="矩形 19"/>
          <p:cNvSpPr/>
          <p:nvPr/>
        </p:nvSpPr>
        <p:spPr>
          <a:xfrm>
            <a:off x="5529580" y="4802505"/>
            <a:ext cx="2381250" cy="450850"/>
          </a:xfrm>
          <a:prstGeom prst="rect">
            <a:avLst/>
          </a:prstGeom>
        </p:spPr>
        <p:txBody>
          <a:bodyPr wrap="square">
            <a:spAutoFit/>
          </a:bodyPr>
          <a:lstStyle/>
          <a:p>
            <a:pPr defTabSz="609600">
              <a:lnSpc>
                <a:spcPct val="130000"/>
              </a:lnSpc>
            </a:pPr>
            <a:r>
              <a:rPr lang="en-US" altLang="zh-CN" b="1" dirty="0">
                <a:solidFill>
                  <a:schemeClr val="tx1">
                    <a:lumMod val="75000"/>
                    <a:lumOff val="25000"/>
                  </a:schemeClr>
                </a:solidFill>
                <a:cs typeface="+mn-ea"/>
                <a:sym typeface="+mn-lt"/>
              </a:rPr>
              <a:t>Khách hàng V.I.P</a:t>
            </a:r>
          </a:p>
        </p:txBody>
      </p:sp>
      <p:sp>
        <p:nvSpPr>
          <p:cNvPr id="67" name="文本框 21"/>
          <p:cNvSpPr txBox="1"/>
          <p:nvPr/>
        </p:nvSpPr>
        <p:spPr>
          <a:xfrm>
            <a:off x="4530725" y="4854258"/>
            <a:ext cx="662305" cy="398780"/>
          </a:xfrm>
          <a:prstGeom prst="rect">
            <a:avLst/>
          </a:prstGeom>
          <a:noFill/>
        </p:spPr>
        <p:txBody>
          <a:bodyPr wrap="square" rtlCol="0" anchor="ctr">
            <a:spAutoFit/>
          </a:bodyPr>
          <a:lstStyle/>
          <a:p>
            <a:pPr algn="ctr"/>
            <a:r>
              <a:rPr kumimoji="1" lang="en-US" altLang="zh-CN" sz="2000" b="1" dirty="0">
                <a:solidFill>
                  <a:schemeClr val="bg1"/>
                </a:solidFill>
                <a:cs typeface="+mn-ea"/>
                <a:sym typeface="+mn-lt"/>
              </a:rPr>
              <a:t>H</a:t>
            </a:r>
          </a:p>
        </p:txBody>
      </p:sp>
      <p:grpSp>
        <p:nvGrpSpPr>
          <p:cNvPr id="2" name="组 48"/>
          <p:cNvGrpSpPr/>
          <p:nvPr/>
        </p:nvGrpSpPr>
        <p:grpSpPr>
          <a:xfrm flipV="1">
            <a:off x="8422640" y="1294765"/>
            <a:ext cx="3553460" cy="675640"/>
            <a:chOff x="815671" y="1618373"/>
            <a:chExt cx="4154756" cy="1743090"/>
          </a:xfrm>
        </p:grpSpPr>
        <p:sp>
          <p:nvSpPr>
            <p:cNvPr id="3" name="矩形 16"/>
            <p:cNvSpPr/>
            <p:nvPr/>
          </p:nvSpPr>
          <p:spPr>
            <a:xfrm>
              <a:off x="815671" y="1618373"/>
              <a:ext cx="4154756" cy="1743090"/>
            </a:xfrm>
            <a:prstGeom prst="rect">
              <a:avLst/>
            </a:prstGeom>
            <a:solidFill>
              <a:schemeClr val="bg1"/>
            </a:solidFill>
            <a:ln w="19050">
              <a:solidFill>
                <a:srgbClr val="95C67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cs typeface="+mn-ea"/>
                <a:sym typeface="+mn-lt"/>
              </a:endParaRPr>
            </a:p>
          </p:txBody>
        </p:sp>
        <p:sp>
          <p:nvSpPr>
            <p:cNvPr id="4" name="矩形 17"/>
            <p:cNvSpPr/>
            <p:nvPr/>
          </p:nvSpPr>
          <p:spPr>
            <a:xfrm>
              <a:off x="815671" y="1618373"/>
              <a:ext cx="1073340" cy="1743090"/>
            </a:xfrm>
            <a:prstGeom prst="rect">
              <a:avLst/>
            </a:prstGeom>
            <a:solidFill>
              <a:srgbClr val="95C674"/>
            </a:solidFill>
            <a:ln w="19050">
              <a:solidFill>
                <a:srgbClr val="95C67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grpSp>
      <p:sp>
        <p:nvSpPr>
          <p:cNvPr id="5" name="矩形 19"/>
          <p:cNvSpPr/>
          <p:nvPr/>
        </p:nvSpPr>
        <p:spPr>
          <a:xfrm>
            <a:off x="9594215" y="1381125"/>
            <a:ext cx="2381250" cy="450850"/>
          </a:xfrm>
          <a:prstGeom prst="rect">
            <a:avLst/>
          </a:prstGeom>
        </p:spPr>
        <p:txBody>
          <a:bodyPr wrap="square">
            <a:spAutoFit/>
          </a:bodyPr>
          <a:lstStyle/>
          <a:p>
            <a:pPr defTabSz="609600">
              <a:lnSpc>
                <a:spcPct val="130000"/>
              </a:lnSpc>
            </a:pPr>
            <a:r>
              <a:rPr lang="en-US" altLang="zh-CN" b="1" dirty="0">
                <a:solidFill>
                  <a:schemeClr val="tx1">
                    <a:lumMod val="75000"/>
                    <a:lumOff val="25000"/>
                  </a:schemeClr>
                </a:solidFill>
                <a:cs typeface="+mn-ea"/>
                <a:sym typeface="+mn-lt"/>
              </a:rPr>
              <a:t>Hãng sản xuất</a:t>
            </a:r>
          </a:p>
        </p:txBody>
      </p:sp>
      <p:sp>
        <p:nvSpPr>
          <p:cNvPr id="6" name="文本框 21"/>
          <p:cNvSpPr txBox="1"/>
          <p:nvPr/>
        </p:nvSpPr>
        <p:spPr>
          <a:xfrm>
            <a:off x="8595360" y="1406843"/>
            <a:ext cx="662305" cy="398780"/>
          </a:xfrm>
          <a:prstGeom prst="rect">
            <a:avLst/>
          </a:prstGeom>
          <a:noFill/>
        </p:spPr>
        <p:txBody>
          <a:bodyPr wrap="square" rtlCol="0" anchor="ctr">
            <a:spAutoFit/>
          </a:bodyPr>
          <a:lstStyle/>
          <a:p>
            <a:pPr algn="ctr"/>
            <a:r>
              <a:rPr kumimoji="1" lang="en-US" altLang="zh-CN" sz="2000" b="1" dirty="0">
                <a:solidFill>
                  <a:schemeClr val="bg1"/>
                </a:solidFill>
                <a:cs typeface="+mn-ea"/>
                <a:sym typeface="+mn-lt"/>
              </a:rPr>
              <a:t>I</a:t>
            </a:r>
          </a:p>
        </p:txBody>
      </p:sp>
      <p:grpSp>
        <p:nvGrpSpPr>
          <p:cNvPr id="7" name="组 48"/>
          <p:cNvGrpSpPr/>
          <p:nvPr/>
        </p:nvGrpSpPr>
        <p:grpSpPr>
          <a:xfrm flipV="1">
            <a:off x="8423275" y="2407285"/>
            <a:ext cx="3553460" cy="675640"/>
            <a:chOff x="815671" y="1618373"/>
            <a:chExt cx="4154756" cy="1743090"/>
          </a:xfrm>
        </p:grpSpPr>
        <p:sp>
          <p:nvSpPr>
            <p:cNvPr id="8" name="矩形 16"/>
            <p:cNvSpPr/>
            <p:nvPr/>
          </p:nvSpPr>
          <p:spPr>
            <a:xfrm>
              <a:off x="815671" y="1618373"/>
              <a:ext cx="4154756" cy="1743090"/>
            </a:xfrm>
            <a:prstGeom prst="rect">
              <a:avLst/>
            </a:prstGeom>
            <a:solidFill>
              <a:schemeClr val="bg1"/>
            </a:solidFill>
            <a:ln w="19050">
              <a:solidFill>
                <a:srgbClr val="95C67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cs typeface="+mn-ea"/>
                <a:sym typeface="+mn-lt"/>
              </a:endParaRPr>
            </a:p>
          </p:txBody>
        </p:sp>
        <p:sp>
          <p:nvSpPr>
            <p:cNvPr id="9" name="矩形 17"/>
            <p:cNvSpPr/>
            <p:nvPr/>
          </p:nvSpPr>
          <p:spPr>
            <a:xfrm>
              <a:off x="815671" y="1618373"/>
              <a:ext cx="1073340" cy="1743090"/>
            </a:xfrm>
            <a:prstGeom prst="rect">
              <a:avLst/>
            </a:prstGeom>
            <a:solidFill>
              <a:srgbClr val="95C674"/>
            </a:solidFill>
            <a:ln w="19050">
              <a:solidFill>
                <a:srgbClr val="95C67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grpSp>
      <p:sp>
        <p:nvSpPr>
          <p:cNvPr id="10" name="矩形 19"/>
          <p:cNvSpPr/>
          <p:nvPr/>
        </p:nvSpPr>
        <p:spPr>
          <a:xfrm>
            <a:off x="9594850" y="2493645"/>
            <a:ext cx="2381250" cy="450850"/>
          </a:xfrm>
          <a:prstGeom prst="rect">
            <a:avLst/>
          </a:prstGeom>
        </p:spPr>
        <p:txBody>
          <a:bodyPr wrap="square">
            <a:spAutoFit/>
          </a:bodyPr>
          <a:lstStyle/>
          <a:p>
            <a:pPr defTabSz="609600">
              <a:lnSpc>
                <a:spcPct val="130000"/>
              </a:lnSpc>
            </a:pPr>
            <a:r>
              <a:rPr lang="en-US" altLang="zh-CN" b="1" dirty="0">
                <a:solidFill>
                  <a:schemeClr val="tx1">
                    <a:lumMod val="75000"/>
                    <a:lumOff val="25000"/>
                  </a:schemeClr>
                </a:solidFill>
                <a:cs typeface="+mn-ea"/>
                <a:sym typeface="+mn-lt"/>
              </a:rPr>
              <a:t>Loại sản phẩm</a:t>
            </a:r>
          </a:p>
        </p:txBody>
      </p:sp>
      <p:sp>
        <p:nvSpPr>
          <p:cNvPr id="11" name="文本框 21"/>
          <p:cNvSpPr txBox="1"/>
          <p:nvPr/>
        </p:nvSpPr>
        <p:spPr>
          <a:xfrm>
            <a:off x="8595995" y="2545398"/>
            <a:ext cx="662305" cy="398780"/>
          </a:xfrm>
          <a:prstGeom prst="rect">
            <a:avLst/>
          </a:prstGeom>
          <a:noFill/>
        </p:spPr>
        <p:txBody>
          <a:bodyPr wrap="square" rtlCol="0" anchor="ctr">
            <a:spAutoFit/>
          </a:bodyPr>
          <a:lstStyle/>
          <a:p>
            <a:pPr algn="ctr"/>
            <a:r>
              <a:rPr kumimoji="1" lang="en-US" altLang="zh-CN" sz="2000" b="1" dirty="0">
                <a:solidFill>
                  <a:schemeClr val="bg1"/>
                </a:solidFill>
                <a:cs typeface="+mn-ea"/>
                <a:sym typeface="+mn-lt"/>
              </a:rPr>
              <a:t>J</a:t>
            </a:r>
          </a:p>
        </p:txBody>
      </p:sp>
    </p:spTree>
  </p:cSld>
  <p:clrMapOvr>
    <a:masterClrMapping/>
  </p:clrMapOvr>
  <p:transition>
    <p:split orient="vert"/>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1184275" y="1548765"/>
            <a:ext cx="3870960" cy="521970"/>
          </a:xfrm>
          <a:prstGeom prst="rect">
            <a:avLst/>
          </a:prstGeom>
          <a:noFill/>
        </p:spPr>
        <p:txBody>
          <a:bodyPr wrap="square" rtlCol="0">
            <a:spAutoFit/>
          </a:bodyPr>
          <a:lstStyle/>
          <a:p>
            <a:r>
              <a:rPr lang="en-US" altLang="zh-CN" sz="2800">
                <a:cs typeface="+mn-ea"/>
                <a:sym typeface="+mn-lt"/>
              </a:rPr>
              <a:t>Đăng nhập</a:t>
            </a:r>
          </a:p>
        </p:txBody>
      </p:sp>
      <p:sp>
        <p:nvSpPr>
          <p:cNvPr id="11" name="文本框 10"/>
          <p:cNvSpPr txBox="1"/>
          <p:nvPr/>
        </p:nvSpPr>
        <p:spPr>
          <a:xfrm>
            <a:off x="1115175" y="2581224"/>
            <a:ext cx="4225175" cy="1345048"/>
          </a:xfrm>
          <a:prstGeom prst="rect">
            <a:avLst/>
          </a:prstGeom>
          <a:noFill/>
        </p:spPr>
        <p:txBody>
          <a:bodyPr wrap="square" rtlCol="0">
            <a:spAutoFit/>
          </a:bodyPr>
          <a:lstStyle/>
          <a:p>
            <a:pPr>
              <a:lnSpc>
                <a:spcPct val="150000"/>
              </a:lnSpc>
            </a:pPr>
            <a:r>
              <a:rPr lang="en-US" altLang="zh-CN" sz="1400" spc="100">
                <a:solidFill>
                  <a:schemeClr val="tx1">
                    <a:lumMod val="75000"/>
                    <a:lumOff val="25000"/>
                  </a:schemeClr>
                </a:solidFill>
                <a:cs typeface="+mn-ea"/>
                <a:sym typeface="+mn-lt"/>
              </a:rPr>
              <a:t>Ở chức năng này người dùng cần điền đầy đủ thông tin vào hai trường tài khoản và mật khẩu để có thể vào được giao diện chính của ứng dụng.</a:t>
            </a:r>
            <a:endParaRPr lang="zh-CN" altLang="en-US" sz="1400" spc="100">
              <a:solidFill>
                <a:schemeClr val="tx1">
                  <a:lumMod val="75000"/>
                  <a:lumOff val="25000"/>
                </a:schemeClr>
              </a:solidFill>
              <a:cs typeface="+mn-ea"/>
              <a:sym typeface="+mn-lt"/>
            </a:endParaRPr>
          </a:p>
        </p:txBody>
      </p:sp>
      <p:sp>
        <p:nvSpPr>
          <p:cNvPr id="13" name="平行四边形 3"/>
          <p:cNvSpPr/>
          <p:nvPr/>
        </p:nvSpPr>
        <p:spPr>
          <a:xfrm>
            <a:off x="5340985" y="2941955"/>
            <a:ext cx="1092835" cy="715010"/>
          </a:xfrm>
          <a:prstGeom prst="parallelogram">
            <a:avLst/>
          </a:prstGeom>
          <a:solidFill>
            <a:srgbClr val="61953D">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1400">
              <a:cs typeface="+mn-ea"/>
              <a:sym typeface="+mn-lt"/>
            </a:endParaRPr>
          </a:p>
        </p:txBody>
      </p:sp>
      <p:sp>
        <p:nvSpPr>
          <p:cNvPr id="14" name="文本框 4"/>
          <p:cNvSpPr txBox="1"/>
          <p:nvPr/>
        </p:nvSpPr>
        <p:spPr>
          <a:xfrm>
            <a:off x="5533390" y="3038475"/>
            <a:ext cx="708025" cy="521970"/>
          </a:xfrm>
          <a:prstGeom prst="rect">
            <a:avLst/>
          </a:prstGeom>
          <a:noFill/>
        </p:spPr>
        <p:txBody>
          <a:bodyPr wrap="square" rtlCol="0">
            <a:spAutoFit/>
          </a:bodyPr>
          <a:lstStyle/>
          <a:p>
            <a:pPr algn="ctr"/>
            <a:r>
              <a:rPr lang="en-US" altLang="zh-CN" sz="2800">
                <a:solidFill>
                  <a:schemeClr val="bg1"/>
                </a:solidFill>
                <a:cs typeface="+mn-ea"/>
                <a:sym typeface="+mn-lt"/>
              </a:rPr>
              <a:t>A</a:t>
            </a:r>
          </a:p>
        </p:txBody>
      </p:sp>
      <p:pic>
        <p:nvPicPr>
          <p:cNvPr id="7" name="Picture 6"/>
          <p:cNvPicPr>
            <a:picLocks noChangeAspect="1"/>
          </p:cNvPicPr>
          <p:nvPr/>
        </p:nvPicPr>
        <p:blipFill>
          <a:blip r:embed="rId3"/>
          <a:stretch>
            <a:fillRect/>
          </a:stretch>
        </p:blipFill>
        <p:spPr>
          <a:xfrm>
            <a:off x="8030845" y="438150"/>
            <a:ext cx="2828925" cy="5981700"/>
          </a:xfrm>
          <a:prstGeom prst="rect">
            <a:avLst/>
          </a:prstGeom>
        </p:spPr>
      </p:pic>
    </p:spTree>
  </p:cSld>
  <p:clrMapOvr>
    <a:masterClrMapping/>
  </p:clrMapOvr>
  <p:transition>
    <p:split orient="vert"/>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图片 21"/>
          <p:cNvPicPr>
            <a:picLocks noChangeAspect="1"/>
          </p:cNvPicPr>
          <p:nvPr/>
        </p:nvPicPr>
        <p:blipFill rotWithShape="1">
          <a:blip r:embed="rId3" cstate="print">
            <a:extLst>
              <a:ext uri="{28A0092B-C50C-407E-A947-70E740481C1C}">
                <a14:useLocalDpi xmlns:a14="http://schemas.microsoft.com/office/drawing/2010/main" val="0"/>
              </a:ext>
            </a:extLst>
          </a:blip>
          <a:srcRect l="2850" t="13844" r="19475" b="17205"/>
          <a:stretch>
            <a:fillRect/>
          </a:stretch>
        </p:blipFill>
        <p:spPr>
          <a:xfrm>
            <a:off x="0" y="0"/>
            <a:ext cx="12192000" cy="6858000"/>
          </a:xfrm>
          <a:prstGeom prst="rect">
            <a:avLst/>
          </a:prstGeom>
        </p:spPr>
      </p:pic>
      <p:sp>
        <p:nvSpPr>
          <p:cNvPr id="23" name="矩形 22"/>
          <p:cNvSpPr/>
          <p:nvPr/>
        </p:nvSpPr>
        <p:spPr>
          <a:xfrm>
            <a:off x="349251" y="279400"/>
            <a:ext cx="11493500" cy="6299200"/>
          </a:xfrm>
          <a:prstGeom prst="rect">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90000"/>
              </a:lnSpc>
              <a:spcBef>
                <a:spcPts val="1000"/>
              </a:spcBef>
            </a:pPr>
            <a:endParaRPr kumimoji="1" lang="zh-CN" altLang="en-US" sz="2400" b="1" dirty="0">
              <a:solidFill>
                <a:srgbClr val="000000">
                  <a:lumMod val="65000"/>
                  <a:lumOff val="35000"/>
                </a:srgbClr>
              </a:solidFill>
              <a:cs typeface="+mn-ea"/>
              <a:sym typeface="+mn-lt"/>
            </a:endParaRPr>
          </a:p>
        </p:txBody>
      </p:sp>
      <p:sp>
        <p:nvSpPr>
          <p:cNvPr id="24" name="矩形 19"/>
          <p:cNvSpPr/>
          <p:nvPr/>
        </p:nvSpPr>
        <p:spPr>
          <a:xfrm>
            <a:off x="2" y="-130210"/>
            <a:ext cx="9964642" cy="7736514"/>
          </a:xfrm>
          <a:custGeom>
            <a:avLst/>
            <a:gdLst>
              <a:gd name="T0" fmla="*/ 455839 w 606244"/>
              <a:gd name="T1" fmla="*/ 455839 w 606244"/>
              <a:gd name="T2" fmla="*/ 600116 w 606244"/>
              <a:gd name="T3" fmla="*/ 600116 w 606244"/>
              <a:gd name="T4" fmla="*/ 600116 w 606244"/>
              <a:gd name="T5" fmla="*/ 600116 w 606244"/>
              <a:gd name="T6" fmla="*/ 600116 w 606244"/>
              <a:gd name="T7" fmla="*/ 600116 w 606244"/>
              <a:gd name="T8" fmla="*/ 600116 w 606244"/>
              <a:gd name="T9" fmla="*/ 600116 w 606244"/>
              <a:gd name="T10" fmla="*/ 600116 w 606244"/>
              <a:gd name="T11" fmla="*/ 600116 w 606244"/>
              <a:gd name="T12" fmla="*/ 600116 w 606244"/>
              <a:gd name="T13" fmla="*/ 600116 w 606244"/>
              <a:gd name="T14" fmla="*/ 600116 w 606244"/>
              <a:gd name="T15" fmla="*/ 600116 w 606244"/>
              <a:gd name="T16" fmla="*/ 600116 w 606244"/>
              <a:gd name="T17" fmla="*/ 600116 w 606244"/>
              <a:gd name="T18" fmla="*/ 600116 w 606244"/>
              <a:gd name="T19" fmla="*/ 600116 w 606244"/>
              <a:gd name="T20" fmla="*/ 600116 w 606244"/>
              <a:gd name="T21" fmla="*/ 600116 w 606244"/>
              <a:gd name="T22" fmla="*/ 600116 w 606244"/>
              <a:gd name="T23" fmla="*/ 600116 w 606244"/>
              <a:gd name="T24" fmla="*/ 600116 w 606244"/>
              <a:gd name="T25" fmla="*/ 600116 w 606244"/>
              <a:gd name="T26" fmla="*/ 600116 w 606244"/>
              <a:gd name="T27" fmla="*/ 600116 w 606244"/>
              <a:gd name="T28" fmla="*/ 600116 w 606244"/>
              <a:gd name="T29" fmla="*/ 600116 w 606244"/>
              <a:gd name="T30" fmla="*/ 600116 w 606244"/>
              <a:gd name="T31" fmla="*/ 600116 w 606244"/>
              <a:gd name="T32" fmla="*/ 600116 w 606244"/>
              <a:gd name="T33" fmla="*/ 600116 w 606244"/>
              <a:gd name="T34" fmla="*/ 600116 w 606244"/>
              <a:gd name="T35" fmla="*/ 600116 w 606244"/>
              <a:gd name="T36" fmla="*/ 600116 w 606244"/>
              <a:gd name="T37" fmla="*/ 600116 w 606244"/>
              <a:gd name="T38" fmla="*/ 600116 w 606244"/>
              <a:gd name="T39" fmla="*/ 600116 w 606244"/>
              <a:gd name="T40" fmla="*/ 600116 w 606244"/>
              <a:gd name="T41" fmla="*/ 600116 w 606244"/>
              <a:gd name="T42" fmla="*/ 600116 w 606244"/>
              <a:gd name="T43" fmla="*/ 600116 w 606244"/>
              <a:gd name="T44" fmla="*/ 600116 w 606244"/>
              <a:gd name="T45" fmla="*/ 600116 w 606244"/>
              <a:gd name="T46" fmla="*/ 600116 w 606244"/>
              <a:gd name="T47" fmla="*/ 600116 w 606244"/>
              <a:gd name="T48" fmla="*/ 600116 w 606244"/>
              <a:gd name="T49" fmla="*/ 600116 w 606244"/>
              <a:gd name="T50" fmla="*/ 600116 w 606244"/>
              <a:gd name="T51" fmla="*/ 600116 w 606244"/>
              <a:gd name="T52" fmla="*/ 600116 w 606244"/>
              <a:gd name="T53" fmla="*/ 600116 w 606244"/>
              <a:gd name="T54" fmla="*/ 600116 w 606244"/>
              <a:gd name="T55" fmla="*/ 600116 w 606244"/>
              <a:gd name="T56" fmla="*/ 600116 w 606244"/>
              <a:gd name="T57" fmla="*/ 600116 w 606244"/>
              <a:gd name="T58" fmla="*/ 600116 w 606244"/>
              <a:gd name="T59" fmla="*/ 600116 w 606244"/>
              <a:gd name="T60" fmla="*/ 600116 w 606244"/>
              <a:gd name="T61" fmla="*/ 600116 w 606244"/>
              <a:gd name="T62" fmla="*/ 600116 w 606244"/>
              <a:gd name="T63" fmla="*/ 600116 w 606244"/>
              <a:gd name="T64" fmla="*/ 600116 w 606244"/>
              <a:gd name="T65" fmla="*/ 600116 w 606244"/>
              <a:gd name="T66" fmla="*/ 600116 w 606244"/>
              <a:gd name="T67" fmla="*/ 600116 w 606244"/>
              <a:gd name="T68" fmla="*/ 600116 w 606244"/>
              <a:gd name="T69" fmla="*/ 600116 w 606244"/>
              <a:gd name="T70" fmla="*/ 600116 w 606244"/>
              <a:gd name="T71" fmla="*/ 600116 w 606244"/>
              <a:gd name="T72" fmla="*/ 600116 w 606244"/>
              <a:gd name="T73" fmla="*/ 600116 w 606244"/>
              <a:gd name="T74" fmla="*/ 600116 w 606244"/>
              <a:gd name="T75" fmla="*/ 600116 w 606244"/>
              <a:gd name="T76" fmla="*/ 600116 w 606244"/>
              <a:gd name="T77" fmla="*/ 600116 w 606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51" h="310">
                <a:moveTo>
                  <a:pt x="345" y="190"/>
                </a:moveTo>
                <a:cubicBezTo>
                  <a:pt x="339" y="173"/>
                  <a:pt x="337" y="156"/>
                  <a:pt x="318" y="150"/>
                </a:cubicBezTo>
                <a:cubicBezTo>
                  <a:pt x="305" y="146"/>
                  <a:pt x="268" y="134"/>
                  <a:pt x="247" y="126"/>
                </a:cubicBezTo>
                <a:cubicBezTo>
                  <a:pt x="246" y="124"/>
                  <a:pt x="245" y="122"/>
                  <a:pt x="245" y="120"/>
                </a:cubicBezTo>
                <a:lnTo>
                  <a:pt x="293" y="118"/>
                </a:lnTo>
                <a:cubicBezTo>
                  <a:pt x="293" y="118"/>
                  <a:pt x="326" y="115"/>
                  <a:pt x="310" y="99"/>
                </a:cubicBezTo>
                <a:cubicBezTo>
                  <a:pt x="295" y="83"/>
                  <a:pt x="280" y="69"/>
                  <a:pt x="280" y="69"/>
                </a:cubicBezTo>
                <a:cubicBezTo>
                  <a:pt x="280" y="69"/>
                  <a:pt x="263" y="49"/>
                  <a:pt x="246" y="67"/>
                </a:cubicBezTo>
                <a:cubicBezTo>
                  <a:pt x="236" y="78"/>
                  <a:pt x="229" y="87"/>
                  <a:pt x="225" y="92"/>
                </a:cubicBezTo>
                <a:cubicBezTo>
                  <a:pt x="224" y="91"/>
                  <a:pt x="224" y="91"/>
                  <a:pt x="223" y="90"/>
                </a:cubicBezTo>
                <a:cubicBezTo>
                  <a:pt x="223" y="90"/>
                  <a:pt x="222" y="89"/>
                  <a:pt x="222" y="89"/>
                </a:cubicBezTo>
                <a:lnTo>
                  <a:pt x="227" y="57"/>
                </a:lnTo>
                <a:cubicBezTo>
                  <a:pt x="227" y="57"/>
                  <a:pt x="240" y="39"/>
                  <a:pt x="222" y="28"/>
                </a:cubicBezTo>
                <a:cubicBezTo>
                  <a:pt x="204" y="17"/>
                  <a:pt x="186" y="7"/>
                  <a:pt x="175" y="9"/>
                </a:cubicBezTo>
                <a:cubicBezTo>
                  <a:pt x="164" y="11"/>
                  <a:pt x="143" y="13"/>
                  <a:pt x="154" y="30"/>
                </a:cubicBezTo>
                <a:lnTo>
                  <a:pt x="178" y="78"/>
                </a:lnTo>
                <a:cubicBezTo>
                  <a:pt x="176" y="79"/>
                  <a:pt x="173" y="80"/>
                  <a:pt x="171" y="81"/>
                </a:cubicBezTo>
                <a:lnTo>
                  <a:pt x="120" y="28"/>
                </a:lnTo>
                <a:cubicBezTo>
                  <a:pt x="120" y="28"/>
                  <a:pt x="87" y="0"/>
                  <a:pt x="52" y="28"/>
                </a:cubicBezTo>
                <a:cubicBezTo>
                  <a:pt x="52" y="28"/>
                  <a:pt x="23" y="56"/>
                  <a:pt x="49" y="71"/>
                </a:cubicBezTo>
                <a:cubicBezTo>
                  <a:pt x="64" y="75"/>
                  <a:pt x="124" y="94"/>
                  <a:pt x="154" y="104"/>
                </a:cubicBezTo>
                <a:cubicBezTo>
                  <a:pt x="154" y="106"/>
                  <a:pt x="154" y="108"/>
                  <a:pt x="155" y="110"/>
                </a:cubicBezTo>
                <a:lnTo>
                  <a:pt x="55" y="110"/>
                </a:lnTo>
                <a:cubicBezTo>
                  <a:pt x="55" y="110"/>
                  <a:pt x="10" y="107"/>
                  <a:pt x="4" y="158"/>
                </a:cubicBezTo>
                <a:cubicBezTo>
                  <a:pt x="5" y="170"/>
                  <a:pt x="0" y="188"/>
                  <a:pt x="29" y="212"/>
                </a:cubicBezTo>
                <a:cubicBezTo>
                  <a:pt x="46" y="221"/>
                  <a:pt x="66" y="240"/>
                  <a:pt x="100" y="219"/>
                </a:cubicBezTo>
                <a:cubicBezTo>
                  <a:pt x="117" y="201"/>
                  <a:pt x="157" y="162"/>
                  <a:pt x="177" y="143"/>
                </a:cubicBezTo>
                <a:cubicBezTo>
                  <a:pt x="177" y="143"/>
                  <a:pt x="178" y="144"/>
                  <a:pt x="180" y="144"/>
                </a:cubicBezTo>
                <a:cubicBezTo>
                  <a:pt x="181" y="145"/>
                  <a:pt x="182" y="145"/>
                  <a:pt x="183" y="146"/>
                </a:cubicBezTo>
                <a:lnTo>
                  <a:pt x="165" y="210"/>
                </a:lnTo>
                <a:cubicBezTo>
                  <a:pt x="165" y="210"/>
                  <a:pt x="141" y="266"/>
                  <a:pt x="163" y="280"/>
                </a:cubicBezTo>
                <a:cubicBezTo>
                  <a:pt x="173" y="289"/>
                  <a:pt x="185" y="308"/>
                  <a:pt x="220" y="306"/>
                </a:cubicBezTo>
                <a:cubicBezTo>
                  <a:pt x="220" y="306"/>
                  <a:pt x="245" y="310"/>
                  <a:pt x="264" y="284"/>
                </a:cubicBezTo>
                <a:cubicBezTo>
                  <a:pt x="264" y="284"/>
                  <a:pt x="289" y="268"/>
                  <a:pt x="272" y="239"/>
                </a:cubicBezTo>
                <a:cubicBezTo>
                  <a:pt x="260" y="218"/>
                  <a:pt x="237" y="176"/>
                  <a:pt x="226" y="154"/>
                </a:cubicBezTo>
                <a:cubicBezTo>
                  <a:pt x="228" y="154"/>
                  <a:pt x="229" y="153"/>
                  <a:pt x="231" y="153"/>
                </a:cubicBezTo>
                <a:lnTo>
                  <a:pt x="291" y="210"/>
                </a:lnTo>
                <a:cubicBezTo>
                  <a:pt x="291" y="210"/>
                  <a:pt x="313" y="235"/>
                  <a:pt x="334" y="219"/>
                </a:cubicBezTo>
                <a:cubicBezTo>
                  <a:pt x="334" y="219"/>
                  <a:pt x="351" y="207"/>
                  <a:pt x="345" y="190"/>
                </a:cubicBezTo>
                <a:close/>
              </a:path>
            </a:pathLst>
          </a:custGeom>
          <a:solidFill>
            <a:srgbClr val="95C674">
              <a:alpha val="10000"/>
            </a:srgb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sp>
        <p:nvSpPr>
          <p:cNvPr id="2" name="文本框 1"/>
          <p:cNvSpPr txBox="1"/>
          <p:nvPr/>
        </p:nvSpPr>
        <p:spPr>
          <a:xfrm>
            <a:off x="1512570" y="2854960"/>
            <a:ext cx="3184525" cy="768350"/>
          </a:xfrm>
          <a:prstGeom prst="rect">
            <a:avLst/>
          </a:prstGeom>
          <a:noFill/>
        </p:spPr>
        <p:txBody>
          <a:bodyPr wrap="square" rtlCol="0">
            <a:spAutoFit/>
          </a:bodyPr>
          <a:lstStyle/>
          <a:p>
            <a:pPr algn="dist"/>
            <a:r>
              <a:rPr kumimoji="1" lang="en-US" altLang="zh-CN" sz="4400" dirty="0">
                <a:solidFill>
                  <a:schemeClr val="bg2">
                    <a:lumMod val="25000"/>
                  </a:schemeClr>
                </a:solidFill>
                <a:cs typeface="+mn-ea"/>
                <a:sym typeface="+mn-lt"/>
              </a:rPr>
              <a:t>Nhóm6</a:t>
            </a:r>
          </a:p>
        </p:txBody>
      </p:sp>
      <p:grpSp>
        <p:nvGrpSpPr>
          <p:cNvPr id="20" name="组合 19"/>
          <p:cNvGrpSpPr/>
          <p:nvPr/>
        </p:nvGrpSpPr>
        <p:grpSpPr>
          <a:xfrm>
            <a:off x="5776314" y="755451"/>
            <a:ext cx="5196486" cy="704629"/>
            <a:chOff x="5776314" y="1502846"/>
            <a:chExt cx="5196486" cy="704629"/>
          </a:xfrm>
        </p:grpSpPr>
        <p:sp>
          <p:nvSpPr>
            <p:cNvPr id="3" name="文本框 2"/>
            <p:cNvSpPr txBox="1"/>
            <p:nvPr/>
          </p:nvSpPr>
          <p:spPr>
            <a:xfrm>
              <a:off x="6571250" y="1502846"/>
              <a:ext cx="2650490" cy="368300"/>
            </a:xfrm>
            <a:prstGeom prst="rect">
              <a:avLst/>
            </a:prstGeom>
            <a:noFill/>
          </p:spPr>
          <p:txBody>
            <a:bodyPr wrap="none" rtlCol="0">
              <a:spAutoFit/>
            </a:bodyPr>
            <a:lstStyle/>
            <a:p>
              <a:pPr marL="0" marR="0" lvl="0" indent="0" defTabSz="609600" eaLnBrk="1" fontAlgn="auto" latinLnBrk="0" hangingPunct="1">
                <a:lnSpc>
                  <a:spcPct val="100000"/>
                </a:lnSpc>
                <a:spcBef>
                  <a:spcPts val="0"/>
                </a:spcBef>
                <a:spcAft>
                  <a:spcPts val="0"/>
                </a:spcAft>
                <a:buClrTx/>
                <a:buSzTx/>
                <a:buFontTx/>
                <a:buNone/>
                <a:defRPr/>
              </a:pPr>
              <a:r>
                <a:rPr kumimoji="1" lang="en-US" altLang="zh-CN" i="0" u="none" strike="noStrike" kern="0" cap="none" spc="0" normalizeH="0" baseline="0" noProof="0" dirty="0">
                  <a:ln>
                    <a:noFill/>
                  </a:ln>
                  <a:solidFill>
                    <a:schemeClr val="bg2">
                      <a:lumMod val="10000"/>
                    </a:schemeClr>
                  </a:solidFill>
                  <a:effectLst/>
                  <a:uLnTx/>
                  <a:uFillTx/>
                  <a:cs typeface="+mn-ea"/>
                  <a:sym typeface="+mn-lt"/>
                </a:rPr>
                <a:t>Nguyễn Ngọc Trường</a:t>
              </a:r>
            </a:p>
          </p:txBody>
        </p:sp>
        <p:sp>
          <p:nvSpPr>
            <p:cNvPr id="4" name="文本框 3"/>
            <p:cNvSpPr txBox="1"/>
            <p:nvPr/>
          </p:nvSpPr>
          <p:spPr>
            <a:xfrm>
              <a:off x="6571250" y="1820572"/>
              <a:ext cx="4401550" cy="330835"/>
            </a:xfrm>
            <a:prstGeom prst="rect">
              <a:avLst/>
            </a:prstGeom>
            <a:noFill/>
          </p:spPr>
          <p:txBody>
            <a:bodyPr wrap="square" rtlCol="0">
              <a:spAutoFit/>
            </a:bodyPr>
            <a:lstStyle/>
            <a:p>
              <a:pPr marL="0" marR="0" lvl="0" indent="0" defTabSz="609600" eaLnBrk="1" fontAlgn="auto" latinLnBrk="0" hangingPunct="1">
                <a:lnSpc>
                  <a:spcPct val="130000"/>
                </a:lnSpc>
                <a:spcBef>
                  <a:spcPts val="0"/>
                </a:spcBef>
                <a:spcAft>
                  <a:spcPts val="0"/>
                </a:spcAft>
                <a:buClrTx/>
                <a:buSzTx/>
                <a:buFontTx/>
                <a:buNone/>
                <a:defRPr/>
              </a:pPr>
              <a:r>
                <a:rPr kumimoji="0" lang="en-US" altLang="zh-CN" sz="1200" i="0" u="none" strike="noStrike" kern="0" cap="none" spc="0" normalizeH="0" baseline="0" noProof="0" dirty="0">
                  <a:ln>
                    <a:noFill/>
                  </a:ln>
                  <a:solidFill>
                    <a:schemeClr val="bg2">
                      <a:lumMod val="10000"/>
                    </a:schemeClr>
                  </a:solidFill>
                  <a:effectLst/>
                  <a:uLnTx/>
                  <a:uFillTx/>
                  <a:cs typeface="+mn-ea"/>
                  <a:sym typeface="+mn-lt"/>
                </a:rPr>
                <a:t>Leader </a:t>
              </a:r>
            </a:p>
          </p:txBody>
        </p:sp>
        <p:sp>
          <p:nvSpPr>
            <p:cNvPr id="5" name="椭圆 4"/>
            <p:cNvSpPr/>
            <p:nvPr/>
          </p:nvSpPr>
          <p:spPr>
            <a:xfrm>
              <a:off x="5776314" y="1568103"/>
              <a:ext cx="639372" cy="639372"/>
            </a:xfrm>
            <a:prstGeom prst="ellipse">
              <a:avLst/>
            </a:prstGeom>
            <a:solidFill>
              <a:schemeClr val="accent6">
                <a:lumMod val="60000"/>
                <a:lumOff val="40000"/>
              </a:schemeClr>
            </a:solidFill>
            <a:ln w="28575" cap="flat" cmpd="sng" algn="ctr">
              <a:solidFill>
                <a:srgbClr val="FFFFFF"/>
              </a:solidFill>
              <a:prstDash val="solid"/>
            </a:ln>
            <a:effectLst/>
          </p:spPr>
          <p:txBody>
            <a:bodyPr rtlCol="0" anchor="ctr"/>
            <a:lstStyle/>
            <a:p>
              <a:pPr marL="0" marR="0" lvl="0" indent="0" algn="ctr" defTabSz="609600" eaLnBrk="1" fontAlgn="auto" latinLnBrk="0" hangingPunct="1">
                <a:lnSpc>
                  <a:spcPct val="100000"/>
                </a:lnSpc>
                <a:spcBef>
                  <a:spcPts val="0"/>
                </a:spcBef>
                <a:spcAft>
                  <a:spcPts val="0"/>
                </a:spcAft>
                <a:buClrTx/>
                <a:buSzTx/>
                <a:buFontTx/>
                <a:buNone/>
                <a:defRPr/>
              </a:pPr>
              <a:r>
                <a:rPr kumimoji="1" lang="en-US" altLang="zh-CN" sz="3200" i="0" u="none" strike="noStrike" kern="0" cap="none" spc="0" normalizeH="0" baseline="0" noProof="0" dirty="0">
                  <a:ln>
                    <a:noFill/>
                  </a:ln>
                  <a:solidFill>
                    <a:schemeClr val="bg1"/>
                  </a:solidFill>
                  <a:effectLst/>
                  <a:uLnTx/>
                  <a:uFillTx/>
                  <a:cs typeface="+mn-ea"/>
                  <a:sym typeface="+mn-lt"/>
                </a:rPr>
                <a:t>1</a:t>
              </a:r>
              <a:endParaRPr kumimoji="1" lang="zh-CN" altLang="en-US" sz="3200" i="0" u="none" strike="noStrike" kern="0" cap="none" spc="0" normalizeH="0" baseline="0" noProof="0" dirty="0">
                <a:ln>
                  <a:noFill/>
                </a:ln>
                <a:solidFill>
                  <a:schemeClr val="bg1"/>
                </a:solidFill>
                <a:effectLst/>
                <a:uLnTx/>
                <a:uFillTx/>
                <a:cs typeface="+mn-ea"/>
                <a:sym typeface="+mn-lt"/>
              </a:endParaRPr>
            </a:p>
          </p:txBody>
        </p:sp>
      </p:grpSp>
      <p:grpSp>
        <p:nvGrpSpPr>
          <p:cNvPr id="21" name="组合 20"/>
          <p:cNvGrpSpPr/>
          <p:nvPr/>
        </p:nvGrpSpPr>
        <p:grpSpPr>
          <a:xfrm>
            <a:off x="5776314" y="1582544"/>
            <a:ext cx="5036829" cy="654666"/>
            <a:chOff x="5776314" y="2453306"/>
            <a:chExt cx="5036829" cy="654666"/>
          </a:xfrm>
        </p:grpSpPr>
        <p:sp>
          <p:nvSpPr>
            <p:cNvPr id="8" name="椭圆 7"/>
            <p:cNvSpPr/>
            <p:nvPr/>
          </p:nvSpPr>
          <p:spPr>
            <a:xfrm>
              <a:off x="5776314" y="2453306"/>
              <a:ext cx="639372" cy="639372"/>
            </a:xfrm>
            <a:prstGeom prst="ellipse">
              <a:avLst/>
            </a:prstGeom>
            <a:solidFill>
              <a:schemeClr val="accent6">
                <a:lumMod val="60000"/>
                <a:lumOff val="40000"/>
              </a:schemeClr>
            </a:solidFill>
            <a:ln w="28575" cap="flat" cmpd="sng" algn="ctr">
              <a:solidFill>
                <a:srgbClr val="FFFFFF"/>
              </a:solidFill>
              <a:prstDash val="solid"/>
            </a:ln>
            <a:effectLst/>
          </p:spPr>
          <p:txBody>
            <a:bodyPr rtlCol="0" anchor="ctr"/>
            <a:lstStyle/>
            <a:p>
              <a:pPr marL="0" marR="0" lvl="0" indent="0" algn="ctr" defTabSz="609600" eaLnBrk="1" fontAlgn="auto" latinLnBrk="0" hangingPunct="1">
                <a:lnSpc>
                  <a:spcPct val="100000"/>
                </a:lnSpc>
                <a:spcBef>
                  <a:spcPts val="0"/>
                </a:spcBef>
                <a:spcAft>
                  <a:spcPts val="0"/>
                </a:spcAft>
                <a:buClrTx/>
                <a:buSzTx/>
                <a:buFontTx/>
                <a:buNone/>
                <a:defRPr/>
              </a:pPr>
              <a:r>
                <a:rPr kumimoji="1" lang="en-US" altLang="zh-CN" sz="3200" i="0" u="none" strike="noStrike" kern="0" cap="none" spc="0" normalizeH="0" baseline="0" noProof="0" dirty="0">
                  <a:ln>
                    <a:noFill/>
                  </a:ln>
                  <a:solidFill>
                    <a:schemeClr val="bg1"/>
                  </a:solidFill>
                  <a:effectLst/>
                  <a:uLnTx/>
                  <a:uFillTx/>
                  <a:cs typeface="+mn-ea"/>
                  <a:sym typeface="+mn-lt"/>
                </a:rPr>
                <a:t>2</a:t>
              </a:r>
              <a:endParaRPr kumimoji="1" lang="zh-CN" altLang="en-US" sz="3200" i="0" u="none" strike="noStrike" kern="0" cap="none" spc="0" normalizeH="0" baseline="0" noProof="0" dirty="0">
                <a:ln>
                  <a:noFill/>
                </a:ln>
                <a:solidFill>
                  <a:schemeClr val="bg1"/>
                </a:solidFill>
                <a:effectLst/>
                <a:uLnTx/>
                <a:uFillTx/>
                <a:cs typeface="+mn-ea"/>
                <a:sym typeface="+mn-lt"/>
              </a:endParaRPr>
            </a:p>
          </p:txBody>
        </p:sp>
        <p:sp>
          <p:nvSpPr>
            <p:cNvPr id="9" name="文本框 8"/>
            <p:cNvSpPr txBox="1"/>
            <p:nvPr/>
          </p:nvSpPr>
          <p:spPr>
            <a:xfrm>
              <a:off x="6571250" y="2459411"/>
              <a:ext cx="2026920" cy="368300"/>
            </a:xfrm>
            <a:prstGeom prst="rect">
              <a:avLst/>
            </a:prstGeom>
            <a:noFill/>
          </p:spPr>
          <p:txBody>
            <a:bodyPr wrap="none" rtlCol="0">
              <a:spAutoFit/>
            </a:bodyPr>
            <a:lstStyle/>
            <a:p>
              <a:pPr marL="0" marR="0" lvl="0" indent="0" defTabSz="609600" eaLnBrk="1" fontAlgn="auto" latinLnBrk="0" hangingPunct="1">
                <a:lnSpc>
                  <a:spcPct val="100000"/>
                </a:lnSpc>
                <a:spcBef>
                  <a:spcPts val="0"/>
                </a:spcBef>
                <a:spcAft>
                  <a:spcPts val="0"/>
                </a:spcAft>
                <a:buClrTx/>
                <a:buSzTx/>
                <a:buFontTx/>
                <a:buNone/>
                <a:defRPr/>
              </a:pPr>
              <a:r>
                <a:rPr kumimoji="1" lang="en-US" altLang="zh-CN" i="0" u="none" strike="noStrike" kern="0" cap="none" spc="0" normalizeH="0" baseline="0" noProof="0" dirty="0">
                  <a:ln>
                    <a:noFill/>
                  </a:ln>
                  <a:solidFill>
                    <a:schemeClr val="bg2">
                      <a:lumMod val="10000"/>
                    </a:schemeClr>
                  </a:solidFill>
                  <a:effectLst/>
                  <a:uLnTx/>
                  <a:uFillTx/>
                  <a:cs typeface="+mn-ea"/>
                  <a:sym typeface="+mn-lt"/>
                </a:rPr>
                <a:t>Trần Ngọc Nam</a:t>
              </a:r>
            </a:p>
          </p:txBody>
        </p:sp>
        <p:sp>
          <p:nvSpPr>
            <p:cNvPr id="10" name="文本框 9"/>
            <p:cNvSpPr txBox="1"/>
            <p:nvPr/>
          </p:nvSpPr>
          <p:spPr>
            <a:xfrm>
              <a:off x="6571250" y="2777137"/>
              <a:ext cx="4241893" cy="330835"/>
            </a:xfrm>
            <a:prstGeom prst="rect">
              <a:avLst/>
            </a:prstGeom>
            <a:noFill/>
          </p:spPr>
          <p:txBody>
            <a:bodyPr wrap="square" rtlCol="0">
              <a:spAutoFit/>
            </a:bodyPr>
            <a:lstStyle/>
            <a:p>
              <a:pPr marL="0" marR="0" lvl="0" indent="0" defTabSz="609600" eaLnBrk="1" fontAlgn="auto" latinLnBrk="0" hangingPunct="1">
                <a:lnSpc>
                  <a:spcPct val="130000"/>
                </a:lnSpc>
                <a:spcBef>
                  <a:spcPts val="0"/>
                </a:spcBef>
                <a:spcAft>
                  <a:spcPts val="0"/>
                </a:spcAft>
                <a:buClrTx/>
                <a:buSzTx/>
                <a:buFontTx/>
                <a:buNone/>
                <a:defRPr/>
              </a:pPr>
              <a:r>
                <a:rPr kumimoji="0" lang="en-US" altLang="zh-CN" sz="1200" i="0" u="none" strike="noStrike" kern="0" cap="none" spc="0" normalizeH="0" baseline="0" noProof="0" dirty="0">
                  <a:ln>
                    <a:noFill/>
                  </a:ln>
                  <a:solidFill>
                    <a:schemeClr val="bg2">
                      <a:lumMod val="10000"/>
                    </a:schemeClr>
                  </a:solidFill>
                  <a:effectLst/>
                  <a:uLnTx/>
                  <a:uFillTx/>
                  <a:cs typeface="+mn-ea"/>
                  <a:sym typeface="+mn-lt"/>
                </a:rPr>
                <a:t>Menber</a:t>
              </a:r>
            </a:p>
          </p:txBody>
        </p:sp>
      </p:grpSp>
      <p:grpSp>
        <p:nvGrpSpPr>
          <p:cNvPr id="25" name="组合 24"/>
          <p:cNvGrpSpPr/>
          <p:nvPr/>
        </p:nvGrpSpPr>
        <p:grpSpPr>
          <a:xfrm>
            <a:off x="5776314" y="2441777"/>
            <a:ext cx="5036829" cy="661258"/>
            <a:chOff x="5776314" y="3344612"/>
            <a:chExt cx="5036829" cy="661258"/>
          </a:xfrm>
        </p:grpSpPr>
        <p:sp>
          <p:nvSpPr>
            <p:cNvPr id="11" name="椭圆 10"/>
            <p:cNvSpPr/>
            <p:nvPr/>
          </p:nvSpPr>
          <p:spPr>
            <a:xfrm>
              <a:off x="5776314" y="3366498"/>
              <a:ext cx="639372" cy="639372"/>
            </a:xfrm>
            <a:prstGeom prst="ellipse">
              <a:avLst/>
            </a:prstGeom>
            <a:solidFill>
              <a:schemeClr val="accent6">
                <a:lumMod val="60000"/>
                <a:lumOff val="40000"/>
              </a:schemeClr>
            </a:solidFill>
            <a:ln w="28575" cap="flat" cmpd="sng" algn="ctr">
              <a:solidFill>
                <a:srgbClr val="FFFFFF"/>
              </a:solidFill>
              <a:prstDash val="solid"/>
            </a:ln>
            <a:effectLst/>
          </p:spPr>
          <p:txBody>
            <a:bodyPr rtlCol="0" anchor="ctr"/>
            <a:lstStyle/>
            <a:p>
              <a:pPr marL="0" marR="0" lvl="0" indent="0" algn="ctr" defTabSz="609600" eaLnBrk="1" fontAlgn="auto" latinLnBrk="0" hangingPunct="1">
                <a:lnSpc>
                  <a:spcPct val="100000"/>
                </a:lnSpc>
                <a:spcBef>
                  <a:spcPts val="0"/>
                </a:spcBef>
                <a:spcAft>
                  <a:spcPts val="0"/>
                </a:spcAft>
                <a:buClrTx/>
                <a:buSzTx/>
                <a:buFontTx/>
                <a:buNone/>
                <a:defRPr/>
              </a:pPr>
              <a:r>
                <a:rPr kumimoji="1" lang="en-US" altLang="zh-CN" sz="3200" i="0" u="none" strike="noStrike" kern="0" cap="none" spc="0" normalizeH="0" baseline="0" noProof="0" dirty="0">
                  <a:ln>
                    <a:noFill/>
                  </a:ln>
                  <a:solidFill>
                    <a:schemeClr val="bg1"/>
                  </a:solidFill>
                  <a:effectLst/>
                  <a:uLnTx/>
                  <a:uFillTx/>
                  <a:cs typeface="+mn-ea"/>
                  <a:sym typeface="+mn-lt"/>
                </a:rPr>
                <a:t>3</a:t>
              </a:r>
              <a:endParaRPr kumimoji="1" lang="zh-CN" altLang="en-US" sz="3200" i="0" u="none" strike="noStrike" kern="0" cap="none" spc="0" normalizeH="0" baseline="0" noProof="0" dirty="0">
                <a:ln>
                  <a:noFill/>
                </a:ln>
                <a:solidFill>
                  <a:schemeClr val="bg1"/>
                </a:solidFill>
                <a:effectLst/>
                <a:uLnTx/>
                <a:uFillTx/>
                <a:cs typeface="+mn-ea"/>
                <a:sym typeface="+mn-lt"/>
              </a:endParaRPr>
            </a:p>
          </p:txBody>
        </p:sp>
        <p:sp>
          <p:nvSpPr>
            <p:cNvPr id="12" name="文本框 11"/>
            <p:cNvSpPr txBox="1"/>
            <p:nvPr/>
          </p:nvSpPr>
          <p:spPr>
            <a:xfrm>
              <a:off x="6571250" y="3344612"/>
              <a:ext cx="848360" cy="368300"/>
            </a:xfrm>
            <a:prstGeom prst="rect">
              <a:avLst/>
            </a:prstGeom>
            <a:noFill/>
          </p:spPr>
          <p:txBody>
            <a:bodyPr wrap="none" rtlCol="0">
              <a:spAutoFit/>
            </a:bodyPr>
            <a:lstStyle/>
            <a:p>
              <a:pPr marL="0" marR="0" lvl="0" indent="0" defTabSz="609600" eaLnBrk="1" fontAlgn="auto" latinLnBrk="0" hangingPunct="1">
                <a:lnSpc>
                  <a:spcPct val="100000"/>
                </a:lnSpc>
                <a:spcBef>
                  <a:spcPts val="0"/>
                </a:spcBef>
                <a:spcAft>
                  <a:spcPts val="0"/>
                </a:spcAft>
                <a:buClrTx/>
                <a:buSzTx/>
                <a:buFontTx/>
                <a:buNone/>
                <a:defRPr/>
              </a:pPr>
              <a:r>
                <a:rPr kumimoji="1" lang="en-US" altLang="zh-CN" i="0" u="none" strike="noStrike" kern="0" cap="none" spc="0" normalizeH="0" baseline="0" noProof="0" dirty="0">
                  <a:ln>
                    <a:noFill/>
                  </a:ln>
                  <a:solidFill>
                    <a:schemeClr val="bg2">
                      <a:lumMod val="10000"/>
                    </a:schemeClr>
                  </a:solidFill>
                  <a:effectLst/>
                  <a:uLnTx/>
                  <a:uFillTx/>
                  <a:cs typeface="+mn-ea"/>
                  <a:sym typeface="+mn-lt"/>
                </a:rPr>
                <a:t>Lê Hồ</a:t>
              </a:r>
            </a:p>
          </p:txBody>
        </p:sp>
        <p:sp>
          <p:nvSpPr>
            <p:cNvPr id="13" name="文本框 12"/>
            <p:cNvSpPr txBox="1"/>
            <p:nvPr/>
          </p:nvSpPr>
          <p:spPr>
            <a:xfrm>
              <a:off x="6571250" y="3642018"/>
              <a:ext cx="4241893" cy="330835"/>
            </a:xfrm>
            <a:prstGeom prst="rect">
              <a:avLst/>
            </a:prstGeom>
            <a:noFill/>
          </p:spPr>
          <p:txBody>
            <a:bodyPr wrap="square" rtlCol="0">
              <a:spAutoFit/>
            </a:bodyPr>
            <a:lstStyle/>
            <a:p>
              <a:pPr marL="0" marR="0" lvl="0" indent="0" defTabSz="609600" eaLnBrk="1" fontAlgn="auto" latinLnBrk="0" hangingPunct="1">
                <a:lnSpc>
                  <a:spcPct val="130000"/>
                </a:lnSpc>
                <a:spcBef>
                  <a:spcPts val="0"/>
                </a:spcBef>
                <a:spcAft>
                  <a:spcPts val="0"/>
                </a:spcAft>
                <a:buClrTx/>
                <a:buSzTx/>
                <a:buFontTx/>
                <a:buNone/>
                <a:defRPr/>
              </a:pPr>
              <a:r>
                <a:rPr kumimoji="0" lang="en-US" altLang="zh-CN" sz="1200" i="0" u="none" strike="noStrike" kern="0" cap="none" spc="0" normalizeH="0" baseline="0" noProof="0" dirty="0">
                  <a:ln>
                    <a:noFill/>
                  </a:ln>
                  <a:solidFill>
                    <a:schemeClr val="bg2">
                      <a:lumMod val="10000"/>
                    </a:schemeClr>
                  </a:solidFill>
                  <a:effectLst/>
                  <a:uLnTx/>
                  <a:uFillTx/>
                  <a:cs typeface="+mn-ea"/>
                  <a:sym typeface="+mn-lt"/>
                </a:rPr>
                <a:t>Menber</a:t>
              </a:r>
            </a:p>
          </p:txBody>
        </p:sp>
      </p:grpSp>
      <p:grpSp>
        <p:nvGrpSpPr>
          <p:cNvPr id="26" name="组合 25"/>
          <p:cNvGrpSpPr/>
          <p:nvPr/>
        </p:nvGrpSpPr>
        <p:grpSpPr>
          <a:xfrm>
            <a:off x="5776314" y="3254901"/>
            <a:ext cx="5036829" cy="690291"/>
            <a:chOff x="5776314" y="4200780"/>
            <a:chExt cx="5036829" cy="690291"/>
          </a:xfrm>
        </p:grpSpPr>
        <p:sp>
          <p:nvSpPr>
            <p:cNvPr id="14" name="椭圆 13"/>
            <p:cNvSpPr/>
            <p:nvPr/>
          </p:nvSpPr>
          <p:spPr>
            <a:xfrm>
              <a:off x="5776314" y="4251699"/>
              <a:ext cx="639372" cy="639372"/>
            </a:xfrm>
            <a:prstGeom prst="ellipse">
              <a:avLst/>
            </a:prstGeom>
            <a:solidFill>
              <a:schemeClr val="accent6">
                <a:lumMod val="60000"/>
                <a:lumOff val="40000"/>
              </a:schemeClr>
            </a:solidFill>
            <a:ln w="28575" cap="flat" cmpd="sng" algn="ctr">
              <a:solidFill>
                <a:srgbClr val="FFFFFF"/>
              </a:solidFill>
              <a:prstDash val="solid"/>
            </a:ln>
            <a:effectLst/>
          </p:spPr>
          <p:txBody>
            <a:bodyPr rtlCol="0" anchor="ctr"/>
            <a:lstStyle/>
            <a:p>
              <a:pPr marL="0" marR="0" lvl="0" indent="0" algn="ctr" defTabSz="609600" eaLnBrk="1" fontAlgn="auto" latinLnBrk="0" hangingPunct="1">
                <a:lnSpc>
                  <a:spcPct val="100000"/>
                </a:lnSpc>
                <a:spcBef>
                  <a:spcPts val="0"/>
                </a:spcBef>
                <a:spcAft>
                  <a:spcPts val="0"/>
                </a:spcAft>
                <a:buClrTx/>
                <a:buSzTx/>
                <a:buFontTx/>
                <a:buNone/>
                <a:defRPr/>
              </a:pPr>
              <a:r>
                <a:rPr kumimoji="1" lang="en-US" altLang="zh-CN" sz="3200" i="0" u="none" strike="noStrike" kern="0" cap="none" spc="0" normalizeH="0" baseline="0" noProof="0" dirty="0">
                  <a:ln>
                    <a:noFill/>
                  </a:ln>
                  <a:solidFill>
                    <a:schemeClr val="bg1"/>
                  </a:solidFill>
                  <a:effectLst/>
                  <a:uLnTx/>
                  <a:uFillTx/>
                  <a:cs typeface="+mn-ea"/>
                  <a:sym typeface="+mn-lt"/>
                </a:rPr>
                <a:t>4</a:t>
              </a:r>
              <a:endParaRPr kumimoji="1" lang="zh-CN" altLang="en-US" sz="3200" i="0" u="none" strike="noStrike" kern="0" cap="none" spc="0" normalizeH="0" baseline="0" noProof="0" dirty="0">
                <a:ln>
                  <a:noFill/>
                </a:ln>
                <a:solidFill>
                  <a:schemeClr val="bg1"/>
                </a:solidFill>
                <a:effectLst/>
                <a:uLnTx/>
                <a:uFillTx/>
                <a:cs typeface="+mn-ea"/>
                <a:sym typeface="+mn-lt"/>
              </a:endParaRPr>
            </a:p>
          </p:txBody>
        </p:sp>
        <p:sp>
          <p:nvSpPr>
            <p:cNvPr id="15" name="文本框 14"/>
            <p:cNvSpPr txBox="1"/>
            <p:nvPr/>
          </p:nvSpPr>
          <p:spPr>
            <a:xfrm>
              <a:off x="6571250" y="4200780"/>
              <a:ext cx="2856865" cy="368300"/>
            </a:xfrm>
            <a:prstGeom prst="rect">
              <a:avLst/>
            </a:prstGeom>
            <a:noFill/>
          </p:spPr>
          <p:txBody>
            <a:bodyPr wrap="none" rtlCol="0">
              <a:spAutoFit/>
            </a:bodyPr>
            <a:lstStyle/>
            <a:p>
              <a:pPr marL="0" marR="0" lvl="0" indent="0" defTabSz="609600" eaLnBrk="1" fontAlgn="auto" latinLnBrk="0" hangingPunct="1">
                <a:lnSpc>
                  <a:spcPct val="100000"/>
                </a:lnSpc>
                <a:spcBef>
                  <a:spcPts val="0"/>
                </a:spcBef>
                <a:spcAft>
                  <a:spcPts val="0"/>
                </a:spcAft>
                <a:buClrTx/>
                <a:buSzTx/>
                <a:buFontTx/>
                <a:buNone/>
                <a:defRPr/>
              </a:pPr>
              <a:r>
                <a:rPr kumimoji="1" lang="en-US" altLang="zh-CN" i="0" u="none" strike="noStrike" kern="0" cap="none" spc="0" normalizeH="0" baseline="0" noProof="0" dirty="0">
                  <a:ln>
                    <a:noFill/>
                  </a:ln>
                  <a:solidFill>
                    <a:schemeClr val="bg2">
                      <a:lumMod val="10000"/>
                    </a:schemeClr>
                  </a:solidFill>
                  <a:effectLst/>
                  <a:uLnTx/>
                  <a:uFillTx/>
                  <a:cs typeface="+mn-ea"/>
                  <a:sym typeface="+mn-lt"/>
                </a:rPr>
                <a:t>Nguyễn Phi Trường Vũ</a:t>
              </a:r>
            </a:p>
          </p:txBody>
        </p:sp>
        <p:sp>
          <p:nvSpPr>
            <p:cNvPr id="16" name="文本框 15"/>
            <p:cNvSpPr txBox="1"/>
            <p:nvPr/>
          </p:nvSpPr>
          <p:spPr>
            <a:xfrm>
              <a:off x="6571250" y="4518506"/>
              <a:ext cx="4241893" cy="330835"/>
            </a:xfrm>
            <a:prstGeom prst="rect">
              <a:avLst/>
            </a:prstGeom>
            <a:noFill/>
          </p:spPr>
          <p:txBody>
            <a:bodyPr wrap="square" rtlCol="0">
              <a:spAutoFit/>
            </a:bodyPr>
            <a:lstStyle/>
            <a:p>
              <a:pPr marL="0" marR="0" lvl="0" indent="0" defTabSz="609600" eaLnBrk="1" fontAlgn="auto" latinLnBrk="0" hangingPunct="1">
                <a:lnSpc>
                  <a:spcPct val="130000"/>
                </a:lnSpc>
                <a:spcBef>
                  <a:spcPts val="0"/>
                </a:spcBef>
                <a:spcAft>
                  <a:spcPts val="0"/>
                </a:spcAft>
                <a:buClrTx/>
                <a:buSzTx/>
                <a:buFontTx/>
                <a:buNone/>
                <a:defRPr/>
              </a:pPr>
              <a:r>
                <a:rPr kumimoji="0" lang="en-US" sz="1200" i="0" u="none" strike="noStrike" kern="0" cap="none" spc="0" normalizeH="0" baseline="0" noProof="0">
                  <a:ln>
                    <a:noFill/>
                  </a:ln>
                  <a:solidFill>
                    <a:schemeClr val="bg2">
                      <a:lumMod val="10000"/>
                    </a:schemeClr>
                  </a:solidFill>
                  <a:effectLst/>
                  <a:uLnTx/>
                  <a:uFillTx/>
                  <a:cs typeface="+mn-ea"/>
                  <a:sym typeface="+mn-lt"/>
                </a:rPr>
                <a:t>Menber</a:t>
              </a:r>
              <a:endParaRPr kumimoji="0" lang="en-US" sz="1200" i="0" u="none" strike="noStrike" kern="0" cap="none" spc="0" normalizeH="0" baseline="0" noProof="0" dirty="0">
                <a:ln>
                  <a:noFill/>
                </a:ln>
                <a:solidFill>
                  <a:schemeClr val="bg2">
                    <a:lumMod val="10000"/>
                  </a:schemeClr>
                </a:solidFill>
                <a:effectLst/>
                <a:uLnTx/>
                <a:uFillTx/>
                <a:cs typeface="+mn-ea"/>
                <a:sym typeface="+mn-lt"/>
              </a:endParaRPr>
            </a:p>
          </p:txBody>
        </p:sp>
      </p:grpSp>
      <p:grpSp>
        <p:nvGrpSpPr>
          <p:cNvPr id="35" name="组合 25"/>
          <p:cNvGrpSpPr/>
          <p:nvPr/>
        </p:nvGrpSpPr>
        <p:grpSpPr>
          <a:xfrm>
            <a:off x="5776314" y="4088021"/>
            <a:ext cx="5036829" cy="690291"/>
            <a:chOff x="5776314" y="4200780"/>
            <a:chExt cx="5036829" cy="690291"/>
          </a:xfrm>
        </p:grpSpPr>
        <p:sp>
          <p:nvSpPr>
            <p:cNvPr id="36" name="椭圆 13"/>
            <p:cNvSpPr/>
            <p:nvPr/>
          </p:nvSpPr>
          <p:spPr>
            <a:xfrm>
              <a:off x="5776314" y="4251699"/>
              <a:ext cx="639372" cy="639372"/>
            </a:xfrm>
            <a:prstGeom prst="ellipse">
              <a:avLst/>
            </a:prstGeom>
            <a:solidFill>
              <a:schemeClr val="accent6">
                <a:lumMod val="60000"/>
                <a:lumOff val="40000"/>
              </a:schemeClr>
            </a:solidFill>
            <a:ln w="28575" cap="flat" cmpd="sng" algn="ctr">
              <a:solidFill>
                <a:srgbClr val="FFFFFF"/>
              </a:solidFill>
              <a:prstDash val="solid"/>
            </a:ln>
            <a:effectLst/>
          </p:spPr>
          <p:txBody>
            <a:bodyPr rtlCol="0" anchor="ctr"/>
            <a:lstStyle/>
            <a:p>
              <a:pPr marL="0" marR="0" lvl="0" indent="0" algn="ctr" defTabSz="609600" eaLnBrk="1" fontAlgn="auto" latinLnBrk="0" hangingPunct="1">
                <a:lnSpc>
                  <a:spcPct val="100000"/>
                </a:lnSpc>
                <a:spcBef>
                  <a:spcPts val="0"/>
                </a:spcBef>
                <a:spcAft>
                  <a:spcPts val="0"/>
                </a:spcAft>
                <a:buClrTx/>
                <a:buSzTx/>
                <a:buFontTx/>
                <a:buNone/>
                <a:defRPr/>
              </a:pPr>
              <a:r>
                <a:rPr kumimoji="1" lang="en-US" altLang="zh-CN" sz="3200" i="0" u="none" strike="noStrike" kern="0" cap="none" spc="0" normalizeH="0" baseline="0" noProof="0" dirty="0">
                  <a:ln>
                    <a:noFill/>
                  </a:ln>
                  <a:solidFill>
                    <a:schemeClr val="bg1"/>
                  </a:solidFill>
                  <a:effectLst/>
                  <a:uLnTx/>
                  <a:uFillTx/>
                  <a:cs typeface="+mn-ea"/>
                  <a:sym typeface="+mn-lt"/>
                </a:rPr>
                <a:t>5</a:t>
              </a:r>
            </a:p>
          </p:txBody>
        </p:sp>
        <p:sp>
          <p:nvSpPr>
            <p:cNvPr id="37" name="文本框 14"/>
            <p:cNvSpPr txBox="1"/>
            <p:nvPr/>
          </p:nvSpPr>
          <p:spPr>
            <a:xfrm>
              <a:off x="6571250" y="4200780"/>
              <a:ext cx="1802130" cy="368300"/>
            </a:xfrm>
            <a:prstGeom prst="rect">
              <a:avLst/>
            </a:prstGeom>
            <a:noFill/>
          </p:spPr>
          <p:txBody>
            <a:bodyPr wrap="none" rtlCol="0">
              <a:spAutoFit/>
            </a:bodyPr>
            <a:lstStyle/>
            <a:p>
              <a:pPr marL="0" marR="0" lvl="0" indent="0" defTabSz="609600" eaLnBrk="1" fontAlgn="auto" latinLnBrk="0" hangingPunct="1">
                <a:lnSpc>
                  <a:spcPct val="100000"/>
                </a:lnSpc>
                <a:spcBef>
                  <a:spcPts val="0"/>
                </a:spcBef>
                <a:spcAft>
                  <a:spcPts val="0"/>
                </a:spcAft>
                <a:buClrTx/>
                <a:buSzTx/>
                <a:buFontTx/>
                <a:buNone/>
                <a:defRPr/>
              </a:pPr>
              <a:r>
                <a:rPr kumimoji="1" lang="en-US" altLang="zh-CN" i="0" u="none" strike="noStrike" kern="0" cap="none" spc="0" normalizeH="0" baseline="0" noProof="0" dirty="0">
                  <a:ln>
                    <a:noFill/>
                  </a:ln>
                  <a:solidFill>
                    <a:schemeClr val="bg2">
                      <a:lumMod val="10000"/>
                    </a:schemeClr>
                  </a:solidFill>
                  <a:effectLst/>
                  <a:uLnTx/>
                  <a:uFillTx/>
                  <a:cs typeface="+mn-ea"/>
                  <a:sym typeface="+mn-lt"/>
                </a:rPr>
                <a:t>Trần Quốc Trị</a:t>
              </a:r>
            </a:p>
          </p:txBody>
        </p:sp>
        <p:sp>
          <p:nvSpPr>
            <p:cNvPr id="38" name="文本框 15"/>
            <p:cNvSpPr txBox="1"/>
            <p:nvPr/>
          </p:nvSpPr>
          <p:spPr>
            <a:xfrm>
              <a:off x="6571250" y="4518506"/>
              <a:ext cx="4241893" cy="330835"/>
            </a:xfrm>
            <a:prstGeom prst="rect">
              <a:avLst/>
            </a:prstGeom>
            <a:noFill/>
          </p:spPr>
          <p:txBody>
            <a:bodyPr wrap="square" rtlCol="0">
              <a:spAutoFit/>
            </a:bodyPr>
            <a:lstStyle/>
            <a:p>
              <a:pPr marL="0" marR="0" lvl="0" indent="0" defTabSz="609600" eaLnBrk="1" fontAlgn="auto" latinLnBrk="0" hangingPunct="1">
                <a:lnSpc>
                  <a:spcPct val="130000"/>
                </a:lnSpc>
                <a:spcBef>
                  <a:spcPts val="0"/>
                </a:spcBef>
                <a:spcAft>
                  <a:spcPts val="0"/>
                </a:spcAft>
                <a:buClrTx/>
                <a:buSzTx/>
                <a:buFontTx/>
                <a:buNone/>
                <a:defRPr/>
              </a:pPr>
              <a:r>
                <a:rPr kumimoji="0" lang="en-US" sz="1200" i="0" u="none" strike="noStrike" kern="0" cap="none" spc="0" normalizeH="0" baseline="0" noProof="0">
                  <a:ln>
                    <a:noFill/>
                  </a:ln>
                  <a:solidFill>
                    <a:schemeClr val="bg2">
                      <a:lumMod val="10000"/>
                    </a:schemeClr>
                  </a:solidFill>
                  <a:effectLst/>
                  <a:uLnTx/>
                  <a:uFillTx/>
                  <a:cs typeface="+mn-ea"/>
                  <a:sym typeface="+mn-lt"/>
                </a:rPr>
                <a:t>Menber</a:t>
              </a:r>
              <a:endParaRPr kumimoji="0" lang="en-US" sz="1200" i="0" u="none" strike="noStrike" kern="0" cap="none" spc="0" normalizeH="0" baseline="0" noProof="0" dirty="0">
                <a:ln>
                  <a:noFill/>
                </a:ln>
                <a:solidFill>
                  <a:schemeClr val="bg2">
                    <a:lumMod val="10000"/>
                  </a:schemeClr>
                </a:solidFill>
                <a:effectLst/>
                <a:uLnTx/>
                <a:uFillTx/>
                <a:cs typeface="+mn-ea"/>
                <a:sym typeface="+mn-lt"/>
              </a:endParaRPr>
            </a:p>
          </p:txBody>
        </p:sp>
      </p:grpSp>
      <p:grpSp>
        <p:nvGrpSpPr>
          <p:cNvPr id="39" name="组合 25"/>
          <p:cNvGrpSpPr/>
          <p:nvPr/>
        </p:nvGrpSpPr>
        <p:grpSpPr>
          <a:xfrm>
            <a:off x="5776949" y="4921141"/>
            <a:ext cx="5036829" cy="690291"/>
            <a:chOff x="5776314" y="4200780"/>
            <a:chExt cx="5036829" cy="690291"/>
          </a:xfrm>
        </p:grpSpPr>
        <p:sp>
          <p:nvSpPr>
            <p:cNvPr id="40" name="椭圆 13"/>
            <p:cNvSpPr/>
            <p:nvPr/>
          </p:nvSpPr>
          <p:spPr>
            <a:xfrm>
              <a:off x="5776314" y="4251699"/>
              <a:ext cx="639372" cy="639372"/>
            </a:xfrm>
            <a:prstGeom prst="ellipse">
              <a:avLst/>
            </a:prstGeom>
            <a:solidFill>
              <a:schemeClr val="accent6">
                <a:lumMod val="60000"/>
                <a:lumOff val="40000"/>
              </a:schemeClr>
            </a:solidFill>
            <a:ln w="28575" cap="flat" cmpd="sng" algn="ctr">
              <a:solidFill>
                <a:srgbClr val="FFFFFF"/>
              </a:solidFill>
              <a:prstDash val="solid"/>
            </a:ln>
            <a:effectLst/>
          </p:spPr>
          <p:txBody>
            <a:bodyPr rtlCol="0" anchor="ctr"/>
            <a:lstStyle/>
            <a:p>
              <a:pPr marL="0" marR="0" lvl="0" indent="0" algn="ctr" defTabSz="609600" eaLnBrk="1" fontAlgn="auto" latinLnBrk="0" hangingPunct="1">
                <a:lnSpc>
                  <a:spcPct val="100000"/>
                </a:lnSpc>
                <a:spcBef>
                  <a:spcPts val="0"/>
                </a:spcBef>
                <a:spcAft>
                  <a:spcPts val="0"/>
                </a:spcAft>
                <a:buClrTx/>
                <a:buSzTx/>
                <a:buFontTx/>
                <a:buNone/>
                <a:defRPr/>
              </a:pPr>
              <a:r>
                <a:rPr kumimoji="1" lang="en-US" altLang="zh-CN" sz="3200" i="0" u="none" strike="noStrike" kern="0" cap="none" spc="0" normalizeH="0" baseline="0" noProof="0" dirty="0">
                  <a:ln>
                    <a:noFill/>
                  </a:ln>
                  <a:solidFill>
                    <a:schemeClr val="bg1"/>
                  </a:solidFill>
                  <a:effectLst/>
                  <a:uLnTx/>
                  <a:uFillTx/>
                  <a:cs typeface="+mn-ea"/>
                  <a:sym typeface="+mn-lt"/>
                </a:rPr>
                <a:t>6</a:t>
              </a:r>
            </a:p>
          </p:txBody>
        </p:sp>
        <p:sp>
          <p:nvSpPr>
            <p:cNvPr id="41" name="文本框 14"/>
            <p:cNvSpPr txBox="1"/>
            <p:nvPr/>
          </p:nvSpPr>
          <p:spPr>
            <a:xfrm>
              <a:off x="6571250" y="4200780"/>
              <a:ext cx="2407285" cy="368300"/>
            </a:xfrm>
            <a:prstGeom prst="rect">
              <a:avLst/>
            </a:prstGeom>
            <a:noFill/>
          </p:spPr>
          <p:txBody>
            <a:bodyPr wrap="none" rtlCol="0">
              <a:spAutoFit/>
            </a:bodyPr>
            <a:lstStyle/>
            <a:p>
              <a:pPr marL="0" marR="0" lvl="0" indent="0" defTabSz="609600" eaLnBrk="1" fontAlgn="auto" latinLnBrk="0" hangingPunct="1">
                <a:lnSpc>
                  <a:spcPct val="100000"/>
                </a:lnSpc>
                <a:spcBef>
                  <a:spcPts val="0"/>
                </a:spcBef>
                <a:spcAft>
                  <a:spcPts val="0"/>
                </a:spcAft>
                <a:buClrTx/>
                <a:buSzTx/>
                <a:buFontTx/>
                <a:buNone/>
                <a:defRPr/>
              </a:pPr>
              <a:r>
                <a:rPr kumimoji="1" lang="en-US" altLang="zh-CN" i="0" u="none" strike="noStrike" kern="0" cap="none" spc="0" normalizeH="0" baseline="0" noProof="0" dirty="0">
                  <a:ln>
                    <a:noFill/>
                  </a:ln>
                  <a:solidFill>
                    <a:schemeClr val="bg2">
                      <a:lumMod val="10000"/>
                    </a:schemeClr>
                  </a:solidFill>
                  <a:effectLst/>
                  <a:uLnTx/>
                  <a:uFillTx/>
                  <a:cs typeface="+mn-ea"/>
                  <a:sym typeface="+mn-lt"/>
                </a:rPr>
                <a:t>Nguyễn Công Đáng</a:t>
              </a:r>
            </a:p>
          </p:txBody>
        </p:sp>
        <p:sp>
          <p:nvSpPr>
            <p:cNvPr id="42" name="文本框 15"/>
            <p:cNvSpPr txBox="1"/>
            <p:nvPr/>
          </p:nvSpPr>
          <p:spPr>
            <a:xfrm>
              <a:off x="6571250" y="4518506"/>
              <a:ext cx="4241893" cy="330835"/>
            </a:xfrm>
            <a:prstGeom prst="rect">
              <a:avLst/>
            </a:prstGeom>
            <a:noFill/>
          </p:spPr>
          <p:txBody>
            <a:bodyPr wrap="square" rtlCol="0">
              <a:spAutoFit/>
            </a:bodyPr>
            <a:lstStyle/>
            <a:p>
              <a:pPr marL="0" marR="0" lvl="0" indent="0" defTabSz="609600" eaLnBrk="1" fontAlgn="auto" latinLnBrk="0" hangingPunct="1">
                <a:lnSpc>
                  <a:spcPct val="130000"/>
                </a:lnSpc>
                <a:spcBef>
                  <a:spcPts val="0"/>
                </a:spcBef>
                <a:spcAft>
                  <a:spcPts val="0"/>
                </a:spcAft>
                <a:buClrTx/>
                <a:buSzTx/>
                <a:buFontTx/>
                <a:buNone/>
                <a:defRPr/>
              </a:pPr>
              <a:r>
                <a:rPr kumimoji="0" lang="en-US" sz="1200" i="0" u="none" strike="noStrike" kern="0" cap="none" spc="0" normalizeH="0" baseline="0" noProof="0">
                  <a:ln>
                    <a:noFill/>
                  </a:ln>
                  <a:solidFill>
                    <a:schemeClr val="bg2">
                      <a:lumMod val="10000"/>
                    </a:schemeClr>
                  </a:solidFill>
                  <a:effectLst/>
                  <a:uLnTx/>
                  <a:uFillTx/>
                  <a:cs typeface="+mn-ea"/>
                  <a:sym typeface="+mn-lt"/>
                </a:rPr>
                <a:t>Menber</a:t>
              </a:r>
              <a:endParaRPr kumimoji="0" lang="en-US" sz="1200" i="0" u="none" strike="noStrike" kern="0" cap="none" spc="0" normalizeH="0" baseline="0" noProof="0" dirty="0">
                <a:ln>
                  <a:noFill/>
                </a:ln>
                <a:solidFill>
                  <a:schemeClr val="bg2">
                    <a:lumMod val="10000"/>
                  </a:schemeClr>
                </a:solidFill>
                <a:effectLst/>
                <a:uLnTx/>
                <a:uFillTx/>
                <a:cs typeface="+mn-ea"/>
                <a:sym typeface="+mn-lt"/>
              </a:endParaRPr>
            </a:p>
          </p:txBody>
        </p:sp>
      </p:grpSp>
    </p:spTree>
  </p:cSld>
  <p:clrMapOvr>
    <a:masterClrMapping/>
  </p:clrMapOvr>
  <p:transition>
    <p:split orient="vert"/>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8"/>
          <p:cNvSpPr txBox="1"/>
          <p:nvPr/>
        </p:nvSpPr>
        <p:spPr>
          <a:xfrm>
            <a:off x="7122740" y="2535776"/>
            <a:ext cx="4688260" cy="69871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en-US" altLang="zh-CN" sz="1400">
                <a:solidFill>
                  <a:schemeClr val="tx1">
                    <a:lumMod val="65000"/>
                    <a:lumOff val="35000"/>
                  </a:schemeClr>
                </a:solidFill>
                <a:cs typeface="+mn-ea"/>
                <a:sym typeface="+mn-lt"/>
              </a:rPr>
              <a:t>Tại đây sẽ hiển thị tất cả các chức năng của Người Quản Trị.</a:t>
            </a:r>
            <a:endParaRPr lang="zh-CN" altLang="en-US" sz="1400" dirty="0">
              <a:solidFill>
                <a:schemeClr val="tx1">
                  <a:lumMod val="65000"/>
                  <a:lumOff val="35000"/>
                </a:schemeClr>
              </a:solidFill>
              <a:cs typeface="+mn-ea"/>
              <a:sym typeface="+mn-lt"/>
            </a:endParaRPr>
          </a:p>
        </p:txBody>
      </p:sp>
      <p:sp>
        <p:nvSpPr>
          <p:cNvPr id="3" name="矩形 2"/>
          <p:cNvSpPr/>
          <p:nvPr/>
        </p:nvSpPr>
        <p:spPr>
          <a:xfrm>
            <a:off x="7122740" y="1532636"/>
            <a:ext cx="2389560" cy="650875"/>
          </a:xfrm>
          <a:prstGeom prst="rect">
            <a:avLst/>
          </a:prstGeom>
        </p:spPr>
        <p:txBody>
          <a:bodyPr wrap="square">
            <a:spAutoFit/>
          </a:bodyPr>
          <a:lstStyle/>
          <a:p>
            <a:pPr defTabSz="609600">
              <a:lnSpc>
                <a:spcPct val="130000"/>
              </a:lnSpc>
            </a:pPr>
            <a:r>
              <a:rPr lang="en-US" altLang="zh-CN" sz="2800" b="1">
                <a:solidFill>
                  <a:schemeClr val="tx1">
                    <a:lumMod val="65000"/>
                    <a:lumOff val="35000"/>
                  </a:schemeClr>
                </a:solidFill>
                <a:cs typeface="+mn-ea"/>
                <a:sym typeface="+mn-lt"/>
              </a:rPr>
              <a:t>Trang chủ</a:t>
            </a:r>
            <a:endParaRPr lang="en-US" altLang="zh-CN" sz="2800" b="1" dirty="0">
              <a:solidFill>
                <a:schemeClr val="tx1">
                  <a:lumMod val="65000"/>
                  <a:lumOff val="35000"/>
                </a:schemeClr>
              </a:solidFill>
              <a:cs typeface="+mn-ea"/>
              <a:sym typeface="+mn-lt"/>
            </a:endParaRPr>
          </a:p>
        </p:txBody>
      </p:sp>
      <p:sp>
        <p:nvSpPr>
          <p:cNvPr id="13" name="平行四边形 3"/>
          <p:cNvSpPr/>
          <p:nvPr/>
        </p:nvSpPr>
        <p:spPr>
          <a:xfrm>
            <a:off x="5340985" y="2941955"/>
            <a:ext cx="1092835" cy="715010"/>
          </a:xfrm>
          <a:prstGeom prst="parallelogram">
            <a:avLst/>
          </a:prstGeom>
          <a:solidFill>
            <a:srgbClr val="61953D">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1400">
              <a:cs typeface="+mn-ea"/>
              <a:sym typeface="+mn-lt"/>
            </a:endParaRPr>
          </a:p>
        </p:txBody>
      </p:sp>
      <p:sp>
        <p:nvSpPr>
          <p:cNvPr id="14" name="文本框 4"/>
          <p:cNvSpPr txBox="1"/>
          <p:nvPr/>
        </p:nvSpPr>
        <p:spPr>
          <a:xfrm>
            <a:off x="5533390" y="3038475"/>
            <a:ext cx="708025" cy="521970"/>
          </a:xfrm>
          <a:prstGeom prst="rect">
            <a:avLst/>
          </a:prstGeom>
          <a:noFill/>
        </p:spPr>
        <p:txBody>
          <a:bodyPr wrap="square" rtlCol="0">
            <a:spAutoFit/>
          </a:bodyPr>
          <a:lstStyle/>
          <a:p>
            <a:pPr algn="ctr"/>
            <a:r>
              <a:rPr lang="en-US" altLang="zh-CN" sz="2800">
                <a:solidFill>
                  <a:schemeClr val="bg1"/>
                </a:solidFill>
                <a:cs typeface="+mn-ea"/>
                <a:sym typeface="+mn-lt"/>
              </a:rPr>
              <a:t>B</a:t>
            </a:r>
          </a:p>
        </p:txBody>
      </p:sp>
      <p:pic>
        <p:nvPicPr>
          <p:cNvPr id="4" name="Picture 3"/>
          <p:cNvPicPr>
            <a:picLocks noChangeAspect="1"/>
          </p:cNvPicPr>
          <p:nvPr/>
        </p:nvPicPr>
        <p:blipFill>
          <a:blip r:embed="rId3"/>
          <a:stretch>
            <a:fillRect/>
          </a:stretch>
        </p:blipFill>
        <p:spPr>
          <a:xfrm>
            <a:off x="1490980" y="447675"/>
            <a:ext cx="2781300" cy="5962650"/>
          </a:xfrm>
          <a:prstGeom prst="rect">
            <a:avLst/>
          </a:prstGeom>
        </p:spPr>
      </p:pic>
    </p:spTree>
  </p:cSld>
  <p:clrMapOvr>
    <a:masterClrMapping/>
  </p:clrMapOvr>
  <p:transition>
    <p:split orient="vert"/>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19"/>
          <p:cNvSpPr/>
          <p:nvPr/>
        </p:nvSpPr>
        <p:spPr>
          <a:xfrm>
            <a:off x="1430180" y="-276698"/>
            <a:ext cx="8604815" cy="7412664"/>
          </a:xfrm>
          <a:custGeom>
            <a:avLst/>
            <a:gdLst>
              <a:gd name="T0" fmla="*/ 455839 w 606244"/>
              <a:gd name="T1" fmla="*/ 455839 w 606244"/>
              <a:gd name="T2" fmla="*/ 600116 w 606244"/>
              <a:gd name="T3" fmla="*/ 600116 w 606244"/>
              <a:gd name="T4" fmla="*/ 600116 w 606244"/>
              <a:gd name="T5" fmla="*/ 600116 w 606244"/>
              <a:gd name="T6" fmla="*/ 600116 w 606244"/>
              <a:gd name="T7" fmla="*/ 600116 w 606244"/>
              <a:gd name="T8" fmla="*/ 600116 w 606244"/>
              <a:gd name="T9" fmla="*/ 600116 w 606244"/>
              <a:gd name="T10" fmla="*/ 600116 w 606244"/>
              <a:gd name="T11" fmla="*/ 600116 w 606244"/>
              <a:gd name="T12" fmla="*/ 600116 w 606244"/>
              <a:gd name="T13" fmla="*/ 600116 w 606244"/>
              <a:gd name="T14" fmla="*/ 600116 w 606244"/>
              <a:gd name="T15" fmla="*/ 600116 w 606244"/>
              <a:gd name="T16" fmla="*/ 600116 w 606244"/>
              <a:gd name="T17" fmla="*/ 600116 w 606244"/>
              <a:gd name="T18" fmla="*/ 600116 w 606244"/>
              <a:gd name="T19" fmla="*/ 600116 w 606244"/>
              <a:gd name="T20" fmla="*/ 600116 w 606244"/>
              <a:gd name="T21" fmla="*/ 600116 w 606244"/>
              <a:gd name="T22" fmla="*/ 600116 w 606244"/>
              <a:gd name="T23" fmla="*/ 600116 w 606244"/>
              <a:gd name="T24" fmla="*/ 600116 w 606244"/>
              <a:gd name="T25" fmla="*/ 600116 w 606244"/>
              <a:gd name="T26" fmla="*/ 600116 w 606244"/>
              <a:gd name="T27" fmla="*/ 600116 w 606244"/>
              <a:gd name="T28" fmla="*/ 600116 w 606244"/>
              <a:gd name="T29" fmla="*/ 600116 w 606244"/>
              <a:gd name="T30" fmla="*/ 600116 w 606244"/>
              <a:gd name="T31" fmla="*/ 600116 w 606244"/>
              <a:gd name="T32" fmla="*/ 600116 w 606244"/>
              <a:gd name="T33" fmla="*/ 600116 w 606244"/>
              <a:gd name="T34" fmla="*/ 600116 w 606244"/>
              <a:gd name="T35" fmla="*/ 600116 w 606244"/>
              <a:gd name="T36" fmla="*/ 600116 w 606244"/>
              <a:gd name="T37" fmla="*/ 600116 w 606244"/>
              <a:gd name="T38" fmla="*/ 600116 w 606244"/>
              <a:gd name="T39" fmla="*/ 600116 w 606244"/>
              <a:gd name="T40" fmla="*/ 600116 w 606244"/>
              <a:gd name="T41" fmla="*/ 600116 w 606244"/>
              <a:gd name="T42" fmla="*/ 600116 w 606244"/>
              <a:gd name="T43" fmla="*/ 600116 w 606244"/>
              <a:gd name="T44" fmla="*/ 600116 w 606244"/>
              <a:gd name="T45" fmla="*/ 600116 w 606244"/>
              <a:gd name="T46" fmla="*/ 600116 w 606244"/>
              <a:gd name="T47" fmla="*/ 600116 w 606244"/>
              <a:gd name="T48" fmla="*/ 600116 w 606244"/>
              <a:gd name="T49" fmla="*/ 600116 w 606244"/>
              <a:gd name="T50" fmla="*/ 600116 w 606244"/>
              <a:gd name="T51" fmla="*/ 600116 w 606244"/>
              <a:gd name="T52" fmla="*/ 600116 w 606244"/>
              <a:gd name="T53" fmla="*/ 600116 w 606244"/>
              <a:gd name="T54" fmla="*/ 600116 w 606244"/>
              <a:gd name="T55" fmla="*/ 600116 w 606244"/>
              <a:gd name="T56" fmla="*/ 600116 w 606244"/>
              <a:gd name="T57" fmla="*/ 600116 w 606244"/>
              <a:gd name="T58" fmla="*/ 600116 w 606244"/>
              <a:gd name="T59" fmla="*/ 600116 w 606244"/>
              <a:gd name="T60" fmla="*/ 600116 w 606244"/>
              <a:gd name="T61" fmla="*/ 600116 w 606244"/>
              <a:gd name="T62" fmla="*/ 600116 w 606244"/>
              <a:gd name="T63" fmla="*/ 600116 w 606244"/>
              <a:gd name="T64" fmla="*/ 600116 w 606244"/>
              <a:gd name="T65" fmla="*/ 600116 w 606244"/>
              <a:gd name="T66" fmla="*/ 600116 w 606244"/>
              <a:gd name="T67" fmla="*/ 600116 w 606244"/>
              <a:gd name="T68" fmla="*/ 600116 w 606244"/>
              <a:gd name="T69" fmla="*/ 600116 w 606244"/>
              <a:gd name="T70" fmla="*/ 600116 w 606244"/>
              <a:gd name="T71" fmla="*/ 600116 w 606244"/>
              <a:gd name="T72" fmla="*/ 600116 w 606244"/>
              <a:gd name="T73" fmla="*/ 600116 w 606244"/>
              <a:gd name="T74" fmla="*/ 600116 w 606244"/>
              <a:gd name="T75" fmla="*/ 600116 w 606244"/>
              <a:gd name="T76" fmla="*/ 600116 w 606244"/>
              <a:gd name="T77" fmla="*/ 600116 w 606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51" h="310">
                <a:moveTo>
                  <a:pt x="345" y="190"/>
                </a:moveTo>
                <a:cubicBezTo>
                  <a:pt x="339" y="173"/>
                  <a:pt x="337" y="156"/>
                  <a:pt x="318" y="150"/>
                </a:cubicBezTo>
                <a:cubicBezTo>
                  <a:pt x="305" y="146"/>
                  <a:pt x="268" y="134"/>
                  <a:pt x="247" y="126"/>
                </a:cubicBezTo>
                <a:cubicBezTo>
                  <a:pt x="246" y="124"/>
                  <a:pt x="245" y="122"/>
                  <a:pt x="245" y="120"/>
                </a:cubicBezTo>
                <a:lnTo>
                  <a:pt x="293" y="118"/>
                </a:lnTo>
                <a:cubicBezTo>
                  <a:pt x="293" y="118"/>
                  <a:pt x="326" y="115"/>
                  <a:pt x="310" y="99"/>
                </a:cubicBezTo>
                <a:cubicBezTo>
                  <a:pt x="295" y="83"/>
                  <a:pt x="280" y="69"/>
                  <a:pt x="280" y="69"/>
                </a:cubicBezTo>
                <a:cubicBezTo>
                  <a:pt x="280" y="69"/>
                  <a:pt x="263" y="49"/>
                  <a:pt x="246" y="67"/>
                </a:cubicBezTo>
                <a:cubicBezTo>
                  <a:pt x="236" y="78"/>
                  <a:pt x="229" y="87"/>
                  <a:pt x="225" y="92"/>
                </a:cubicBezTo>
                <a:cubicBezTo>
                  <a:pt x="224" y="91"/>
                  <a:pt x="224" y="91"/>
                  <a:pt x="223" y="90"/>
                </a:cubicBezTo>
                <a:cubicBezTo>
                  <a:pt x="223" y="90"/>
                  <a:pt x="222" y="89"/>
                  <a:pt x="222" y="89"/>
                </a:cubicBezTo>
                <a:lnTo>
                  <a:pt x="227" y="57"/>
                </a:lnTo>
                <a:cubicBezTo>
                  <a:pt x="227" y="57"/>
                  <a:pt x="240" y="39"/>
                  <a:pt x="222" y="28"/>
                </a:cubicBezTo>
                <a:cubicBezTo>
                  <a:pt x="204" y="17"/>
                  <a:pt x="186" y="7"/>
                  <a:pt x="175" y="9"/>
                </a:cubicBezTo>
                <a:cubicBezTo>
                  <a:pt x="164" y="11"/>
                  <a:pt x="143" y="13"/>
                  <a:pt x="154" y="30"/>
                </a:cubicBezTo>
                <a:lnTo>
                  <a:pt x="178" y="78"/>
                </a:lnTo>
                <a:cubicBezTo>
                  <a:pt x="176" y="79"/>
                  <a:pt x="173" y="80"/>
                  <a:pt x="171" y="81"/>
                </a:cubicBezTo>
                <a:lnTo>
                  <a:pt x="120" y="28"/>
                </a:lnTo>
                <a:cubicBezTo>
                  <a:pt x="120" y="28"/>
                  <a:pt x="87" y="0"/>
                  <a:pt x="52" y="28"/>
                </a:cubicBezTo>
                <a:cubicBezTo>
                  <a:pt x="52" y="28"/>
                  <a:pt x="23" y="56"/>
                  <a:pt x="49" y="71"/>
                </a:cubicBezTo>
                <a:cubicBezTo>
                  <a:pt x="64" y="75"/>
                  <a:pt x="124" y="94"/>
                  <a:pt x="154" y="104"/>
                </a:cubicBezTo>
                <a:cubicBezTo>
                  <a:pt x="154" y="106"/>
                  <a:pt x="154" y="108"/>
                  <a:pt x="155" y="110"/>
                </a:cubicBezTo>
                <a:lnTo>
                  <a:pt x="55" y="110"/>
                </a:lnTo>
                <a:cubicBezTo>
                  <a:pt x="55" y="110"/>
                  <a:pt x="10" y="107"/>
                  <a:pt x="4" y="158"/>
                </a:cubicBezTo>
                <a:cubicBezTo>
                  <a:pt x="5" y="170"/>
                  <a:pt x="0" y="188"/>
                  <a:pt x="29" y="212"/>
                </a:cubicBezTo>
                <a:cubicBezTo>
                  <a:pt x="46" y="221"/>
                  <a:pt x="66" y="240"/>
                  <a:pt x="100" y="219"/>
                </a:cubicBezTo>
                <a:cubicBezTo>
                  <a:pt x="117" y="201"/>
                  <a:pt x="157" y="162"/>
                  <a:pt x="177" y="143"/>
                </a:cubicBezTo>
                <a:cubicBezTo>
                  <a:pt x="177" y="143"/>
                  <a:pt x="178" y="144"/>
                  <a:pt x="180" y="144"/>
                </a:cubicBezTo>
                <a:cubicBezTo>
                  <a:pt x="181" y="145"/>
                  <a:pt x="182" y="145"/>
                  <a:pt x="183" y="146"/>
                </a:cubicBezTo>
                <a:lnTo>
                  <a:pt x="165" y="210"/>
                </a:lnTo>
                <a:cubicBezTo>
                  <a:pt x="165" y="210"/>
                  <a:pt x="141" y="266"/>
                  <a:pt x="163" y="280"/>
                </a:cubicBezTo>
                <a:cubicBezTo>
                  <a:pt x="173" y="289"/>
                  <a:pt x="185" y="308"/>
                  <a:pt x="220" y="306"/>
                </a:cubicBezTo>
                <a:cubicBezTo>
                  <a:pt x="220" y="306"/>
                  <a:pt x="245" y="310"/>
                  <a:pt x="264" y="284"/>
                </a:cubicBezTo>
                <a:cubicBezTo>
                  <a:pt x="264" y="284"/>
                  <a:pt x="289" y="268"/>
                  <a:pt x="272" y="239"/>
                </a:cubicBezTo>
                <a:cubicBezTo>
                  <a:pt x="260" y="218"/>
                  <a:pt x="237" y="176"/>
                  <a:pt x="226" y="154"/>
                </a:cubicBezTo>
                <a:cubicBezTo>
                  <a:pt x="228" y="154"/>
                  <a:pt x="229" y="153"/>
                  <a:pt x="231" y="153"/>
                </a:cubicBezTo>
                <a:lnTo>
                  <a:pt x="291" y="210"/>
                </a:lnTo>
                <a:cubicBezTo>
                  <a:pt x="291" y="210"/>
                  <a:pt x="313" y="235"/>
                  <a:pt x="334" y="219"/>
                </a:cubicBezTo>
                <a:cubicBezTo>
                  <a:pt x="334" y="219"/>
                  <a:pt x="351" y="207"/>
                  <a:pt x="345" y="190"/>
                </a:cubicBezTo>
                <a:close/>
              </a:path>
            </a:pathLst>
          </a:custGeom>
          <a:solidFill>
            <a:srgbClr val="95C674">
              <a:alpha val="10000"/>
            </a:srgb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sp>
        <p:nvSpPr>
          <p:cNvPr id="9" name="文本框 8"/>
          <p:cNvSpPr txBox="1"/>
          <p:nvPr/>
        </p:nvSpPr>
        <p:spPr>
          <a:xfrm>
            <a:off x="1184275" y="1548765"/>
            <a:ext cx="3870960" cy="521970"/>
          </a:xfrm>
          <a:prstGeom prst="rect">
            <a:avLst/>
          </a:prstGeom>
          <a:noFill/>
        </p:spPr>
        <p:txBody>
          <a:bodyPr wrap="square" rtlCol="0">
            <a:spAutoFit/>
          </a:bodyPr>
          <a:lstStyle/>
          <a:p>
            <a:r>
              <a:rPr lang="en-US" altLang="zh-CN" sz="2800">
                <a:cs typeface="+mn-ea"/>
                <a:sym typeface="+mn-lt"/>
              </a:rPr>
              <a:t>Sản phẩm</a:t>
            </a:r>
          </a:p>
        </p:txBody>
      </p:sp>
      <p:sp>
        <p:nvSpPr>
          <p:cNvPr id="11" name="文本框 10"/>
          <p:cNvSpPr txBox="1"/>
          <p:nvPr/>
        </p:nvSpPr>
        <p:spPr>
          <a:xfrm>
            <a:off x="1115175" y="2581224"/>
            <a:ext cx="4225175" cy="1021883"/>
          </a:xfrm>
          <a:prstGeom prst="rect">
            <a:avLst/>
          </a:prstGeom>
          <a:noFill/>
        </p:spPr>
        <p:txBody>
          <a:bodyPr wrap="square" rtlCol="0">
            <a:spAutoFit/>
          </a:bodyPr>
          <a:lstStyle/>
          <a:p>
            <a:pPr>
              <a:lnSpc>
                <a:spcPct val="150000"/>
              </a:lnSpc>
            </a:pPr>
            <a:r>
              <a:rPr lang="en-US" altLang="zh-CN" sz="1400" spc="100">
                <a:solidFill>
                  <a:schemeClr val="tx1">
                    <a:lumMod val="75000"/>
                    <a:lumOff val="25000"/>
                  </a:schemeClr>
                </a:solidFill>
                <a:cs typeface="+mn-ea"/>
                <a:sym typeface="+mn-lt"/>
              </a:rPr>
              <a:t>Ở chức năng Quản Lí Sản Phẩm ta có thể thêm, xóa, sửa và hiển thị các sản phẩm đang có. </a:t>
            </a:r>
            <a:endParaRPr lang="zh-CN" altLang="en-US" sz="1400" spc="100">
              <a:solidFill>
                <a:schemeClr val="tx1">
                  <a:lumMod val="75000"/>
                  <a:lumOff val="25000"/>
                </a:schemeClr>
              </a:solidFill>
              <a:cs typeface="+mn-ea"/>
              <a:sym typeface="+mn-lt"/>
            </a:endParaRPr>
          </a:p>
        </p:txBody>
      </p:sp>
      <p:sp>
        <p:nvSpPr>
          <p:cNvPr id="13" name="平行四边形 3"/>
          <p:cNvSpPr/>
          <p:nvPr/>
        </p:nvSpPr>
        <p:spPr>
          <a:xfrm>
            <a:off x="5340985" y="2941955"/>
            <a:ext cx="1092835" cy="715010"/>
          </a:xfrm>
          <a:prstGeom prst="parallelogram">
            <a:avLst/>
          </a:prstGeom>
          <a:solidFill>
            <a:srgbClr val="61953D">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1400">
              <a:cs typeface="+mn-ea"/>
              <a:sym typeface="+mn-lt"/>
            </a:endParaRPr>
          </a:p>
        </p:txBody>
      </p:sp>
      <p:sp>
        <p:nvSpPr>
          <p:cNvPr id="14" name="文本框 4"/>
          <p:cNvSpPr txBox="1"/>
          <p:nvPr/>
        </p:nvSpPr>
        <p:spPr>
          <a:xfrm>
            <a:off x="5533390" y="3038475"/>
            <a:ext cx="708025" cy="521970"/>
          </a:xfrm>
          <a:prstGeom prst="rect">
            <a:avLst/>
          </a:prstGeom>
          <a:noFill/>
        </p:spPr>
        <p:txBody>
          <a:bodyPr wrap="square" rtlCol="0">
            <a:spAutoFit/>
          </a:bodyPr>
          <a:lstStyle/>
          <a:p>
            <a:pPr algn="ctr"/>
            <a:r>
              <a:rPr lang="en-US" altLang="zh-CN" sz="2800">
                <a:solidFill>
                  <a:schemeClr val="bg1"/>
                </a:solidFill>
                <a:cs typeface="+mn-ea"/>
                <a:sym typeface="+mn-lt"/>
              </a:rPr>
              <a:t>C</a:t>
            </a:r>
          </a:p>
        </p:txBody>
      </p:sp>
      <p:pic>
        <p:nvPicPr>
          <p:cNvPr id="7" name="Picture 6"/>
          <p:cNvPicPr>
            <a:picLocks noChangeAspect="1"/>
          </p:cNvPicPr>
          <p:nvPr/>
        </p:nvPicPr>
        <p:blipFill>
          <a:blip r:embed="rId3"/>
          <a:stretch>
            <a:fillRect/>
          </a:stretch>
        </p:blipFill>
        <p:spPr>
          <a:xfrm>
            <a:off x="7893685" y="457200"/>
            <a:ext cx="2771775" cy="5943600"/>
          </a:xfrm>
          <a:prstGeom prst="rect">
            <a:avLst/>
          </a:prstGeom>
        </p:spPr>
      </p:pic>
    </p:spTree>
  </p:cSld>
  <p:clrMapOvr>
    <a:masterClrMapping/>
  </p:clrMapOvr>
  <p:transition>
    <p:split orient="vert"/>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8"/>
          <p:cNvSpPr txBox="1"/>
          <p:nvPr/>
        </p:nvSpPr>
        <p:spPr>
          <a:xfrm>
            <a:off x="7122740" y="2535776"/>
            <a:ext cx="4688260" cy="69871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en-US" altLang="zh-CN" sz="1400">
                <a:solidFill>
                  <a:schemeClr val="tx1">
                    <a:lumMod val="65000"/>
                    <a:lumOff val="35000"/>
                  </a:schemeClr>
                </a:solidFill>
                <a:cs typeface="+mn-ea"/>
                <a:sym typeface="+mn-lt"/>
              </a:rPr>
              <a:t>Chức năng Quản Lí Người Dùng hiển thị các người dùng đã được tạo và hiện có trong hệ thống.</a:t>
            </a:r>
            <a:endParaRPr lang="zh-CN" altLang="en-US" sz="1400" dirty="0">
              <a:solidFill>
                <a:schemeClr val="tx1">
                  <a:lumMod val="65000"/>
                  <a:lumOff val="35000"/>
                </a:schemeClr>
              </a:solidFill>
              <a:cs typeface="+mn-ea"/>
              <a:sym typeface="+mn-lt"/>
            </a:endParaRPr>
          </a:p>
        </p:txBody>
      </p:sp>
      <p:sp>
        <p:nvSpPr>
          <p:cNvPr id="3" name="矩形 2"/>
          <p:cNvSpPr/>
          <p:nvPr/>
        </p:nvSpPr>
        <p:spPr>
          <a:xfrm>
            <a:off x="7122740" y="1502156"/>
            <a:ext cx="2389560" cy="650875"/>
          </a:xfrm>
          <a:prstGeom prst="rect">
            <a:avLst/>
          </a:prstGeom>
        </p:spPr>
        <p:txBody>
          <a:bodyPr wrap="square">
            <a:spAutoFit/>
          </a:bodyPr>
          <a:lstStyle/>
          <a:p>
            <a:pPr defTabSz="609600">
              <a:lnSpc>
                <a:spcPct val="130000"/>
              </a:lnSpc>
            </a:pPr>
            <a:r>
              <a:rPr lang="en-US" altLang="zh-CN" sz="2800" b="1" dirty="0">
                <a:solidFill>
                  <a:schemeClr val="tx1">
                    <a:lumMod val="65000"/>
                    <a:lumOff val="35000"/>
                  </a:schemeClr>
                </a:solidFill>
                <a:cs typeface="+mn-ea"/>
                <a:sym typeface="+mn-lt"/>
              </a:rPr>
              <a:t>Khách hàng</a:t>
            </a:r>
          </a:p>
        </p:txBody>
      </p:sp>
      <p:sp>
        <p:nvSpPr>
          <p:cNvPr id="13" name="平行四边形 3"/>
          <p:cNvSpPr/>
          <p:nvPr/>
        </p:nvSpPr>
        <p:spPr>
          <a:xfrm>
            <a:off x="5340985" y="2941955"/>
            <a:ext cx="1092835" cy="715010"/>
          </a:xfrm>
          <a:prstGeom prst="parallelogram">
            <a:avLst/>
          </a:prstGeom>
          <a:solidFill>
            <a:srgbClr val="61953D">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1400">
              <a:cs typeface="+mn-ea"/>
              <a:sym typeface="+mn-lt"/>
            </a:endParaRPr>
          </a:p>
        </p:txBody>
      </p:sp>
      <p:sp>
        <p:nvSpPr>
          <p:cNvPr id="14" name="文本框 4"/>
          <p:cNvSpPr txBox="1"/>
          <p:nvPr/>
        </p:nvSpPr>
        <p:spPr>
          <a:xfrm>
            <a:off x="5533390" y="3038475"/>
            <a:ext cx="708025" cy="521970"/>
          </a:xfrm>
          <a:prstGeom prst="rect">
            <a:avLst/>
          </a:prstGeom>
          <a:noFill/>
        </p:spPr>
        <p:txBody>
          <a:bodyPr wrap="square" rtlCol="0">
            <a:spAutoFit/>
          </a:bodyPr>
          <a:lstStyle/>
          <a:p>
            <a:pPr algn="ctr"/>
            <a:r>
              <a:rPr lang="en-US" altLang="zh-CN" sz="2800">
                <a:solidFill>
                  <a:schemeClr val="bg1"/>
                </a:solidFill>
                <a:cs typeface="+mn-ea"/>
                <a:sym typeface="+mn-lt"/>
              </a:rPr>
              <a:t>D</a:t>
            </a:r>
          </a:p>
        </p:txBody>
      </p:sp>
      <p:pic>
        <p:nvPicPr>
          <p:cNvPr id="4" name="Picture 3"/>
          <p:cNvPicPr>
            <a:picLocks noChangeAspect="1"/>
          </p:cNvPicPr>
          <p:nvPr/>
        </p:nvPicPr>
        <p:blipFill>
          <a:blip r:embed="rId3"/>
          <a:stretch>
            <a:fillRect/>
          </a:stretch>
        </p:blipFill>
        <p:spPr>
          <a:xfrm>
            <a:off x="1289685" y="471170"/>
            <a:ext cx="2762250" cy="5915025"/>
          </a:xfrm>
          <a:prstGeom prst="rect">
            <a:avLst/>
          </a:prstGeom>
        </p:spPr>
      </p:pic>
    </p:spTree>
  </p:cSld>
  <p:clrMapOvr>
    <a:masterClrMapping/>
  </p:clrMapOvr>
  <p:transition>
    <p:split orient="vert"/>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1184275" y="1548765"/>
            <a:ext cx="3870960" cy="521970"/>
          </a:xfrm>
          <a:prstGeom prst="rect">
            <a:avLst/>
          </a:prstGeom>
          <a:noFill/>
        </p:spPr>
        <p:txBody>
          <a:bodyPr wrap="square" rtlCol="0">
            <a:spAutoFit/>
          </a:bodyPr>
          <a:lstStyle/>
          <a:p>
            <a:r>
              <a:rPr lang="en-US" altLang="zh-CN" sz="2800">
                <a:cs typeface="+mn-ea"/>
                <a:sym typeface="+mn-lt"/>
              </a:rPr>
              <a:t>Đơn hàng</a:t>
            </a:r>
          </a:p>
        </p:txBody>
      </p:sp>
      <p:sp>
        <p:nvSpPr>
          <p:cNvPr id="13" name="平行四边形 3"/>
          <p:cNvSpPr/>
          <p:nvPr/>
        </p:nvSpPr>
        <p:spPr>
          <a:xfrm>
            <a:off x="5340985" y="2941955"/>
            <a:ext cx="1092835" cy="715010"/>
          </a:xfrm>
          <a:prstGeom prst="parallelogram">
            <a:avLst/>
          </a:prstGeom>
          <a:solidFill>
            <a:srgbClr val="61953D">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1400">
              <a:cs typeface="+mn-ea"/>
              <a:sym typeface="+mn-lt"/>
            </a:endParaRPr>
          </a:p>
        </p:txBody>
      </p:sp>
      <p:sp>
        <p:nvSpPr>
          <p:cNvPr id="14" name="文本框 4"/>
          <p:cNvSpPr txBox="1"/>
          <p:nvPr/>
        </p:nvSpPr>
        <p:spPr>
          <a:xfrm>
            <a:off x="5533390" y="3038475"/>
            <a:ext cx="708025" cy="521970"/>
          </a:xfrm>
          <a:prstGeom prst="rect">
            <a:avLst/>
          </a:prstGeom>
          <a:noFill/>
        </p:spPr>
        <p:txBody>
          <a:bodyPr wrap="square" rtlCol="0">
            <a:spAutoFit/>
          </a:bodyPr>
          <a:lstStyle/>
          <a:p>
            <a:pPr algn="ctr"/>
            <a:r>
              <a:rPr lang="en-US" altLang="zh-CN" sz="2800">
                <a:solidFill>
                  <a:schemeClr val="bg1"/>
                </a:solidFill>
                <a:cs typeface="+mn-ea"/>
                <a:sym typeface="+mn-lt"/>
              </a:rPr>
              <a:t>E</a:t>
            </a:r>
          </a:p>
        </p:txBody>
      </p:sp>
      <p:sp>
        <p:nvSpPr>
          <p:cNvPr id="7" name="任意形状 5"/>
          <p:cNvSpPr/>
          <p:nvPr/>
        </p:nvSpPr>
        <p:spPr>
          <a:xfrm>
            <a:off x="741045" y="2511425"/>
            <a:ext cx="3840480" cy="662305"/>
          </a:xfrm>
          <a:custGeom>
            <a:avLst/>
            <a:gdLst>
              <a:gd name="connsiteX0" fmla="*/ 0 w 7440913"/>
              <a:gd name="connsiteY0" fmla="*/ 0 h 833607"/>
              <a:gd name="connsiteX1" fmla="*/ 7440913 w 7440913"/>
              <a:gd name="connsiteY1" fmla="*/ 0 h 833607"/>
              <a:gd name="connsiteX2" fmla="*/ 7440913 w 7440913"/>
              <a:gd name="connsiteY2" fmla="*/ 833607 h 833607"/>
              <a:gd name="connsiteX3" fmla="*/ 0 w 7440913"/>
              <a:gd name="connsiteY3" fmla="*/ 833607 h 833607"/>
              <a:gd name="connsiteX4" fmla="*/ 0 w 7440913"/>
              <a:gd name="connsiteY4" fmla="*/ 0 h 8336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40913" h="833607">
                <a:moveTo>
                  <a:pt x="0" y="0"/>
                </a:moveTo>
                <a:lnTo>
                  <a:pt x="7440913" y="0"/>
                </a:lnTo>
                <a:lnTo>
                  <a:pt x="7440913" y="833607"/>
                </a:lnTo>
                <a:lnTo>
                  <a:pt x="0" y="833607"/>
                </a:lnTo>
                <a:lnTo>
                  <a:pt x="0" y="0"/>
                </a:lnTo>
                <a:close/>
              </a:path>
            </a:pathLst>
          </a:custGeom>
          <a:solidFill>
            <a:srgbClr val="95C674"/>
          </a:solidFill>
          <a:ln w="12700" cap="flat" cmpd="sng" algn="ctr">
            <a:solidFill>
              <a:srgbClr val="FFFFFF">
                <a:hueOff val="0"/>
                <a:satOff val="0"/>
                <a:lumOff val="0"/>
                <a:alphaOff val="0"/>
              </a:srgbClr>
            </a:solidFill>
            <a:prstDash val="solid"/>
            <a:miter lim="800000"/>
          </a:ln>
          <a:effectLst/>
        </p:spPr>
        <p:txBody>
          <a:bodyPr spcFirstLastPara="0" vert="horz" wrap="square" lIns="661676" tIns="109220" rIns="109220" bIns="109220" numCol="1" spcCol="1270" anchor="ctr" anchorCtr="0">
            <a:noAutofit/>
          </a:bodyPr>
          <a:lstStyle/>
          <a:p>
            <a:pPr marL="0" marR="0" lvl="0" indent="0" defTabSz="1911350" eaLnBrk="1" fontAlgn="auto" latinLnBrk="0" hangingPunct="1">
              <a:lnSpc>
                <a:spcPct val="90000"/>
              </a:lnSpc>
              <a:spcBef>
                <a:spcPct val="0"/>
              </a:spcBef>
              <a:spcAft>
                <a:spcPct val="35000"/>
              </a:spcAft>
              <a:buClrTx/>
              <a:buSzTx/>
              <a:buFontTx/>
              <a:buNone/>
              <a:defRPr/>
            </a:pPr>
            <a:endParaRPr kumimoji="0" lang="zh-CN" altLang="en-US" sz="4300" b="0" i="0" u="none" strike="noStrike" kern="0" cap="none" spc="0" normalizeH="0" baseline="0" noProof="0">
              <a:ln>
                <a:noFill/>
              </a:ln>
              <a:solidFill>
                <a:srgbClr val="FFFFFF"/>
              </a:solidFill>
              <a:effectLst/>
              <a:uLnTx/>
              <a:uFillTx/>
              <a:cs typeface="+mn-ea"/>
              <a:sym typeface="+mn-lt"/>
            </a:endParaRPr>
          </a:p>
        </p:txBody>
      </p:sp>
      <p:sp>
        <p:nvSpPr>
          <p:cNvPr id="8" name="椭圆 3"/>
          <p:cNvSpPr/>
          <p:nvPr/>
        </p:nvSpPr>
        <p:spPr>
          <a:xfrm>
            <a:off x="521970" y="2496820"/>
            <a:ext cx="725170" cy="723900"/>
          </a:xfrm>
          <a:prstGeom prst="ellipse">
            <a:avLst/>
          </a:prstGeom>
          <a:solidFill>
            <a:srgbClr val="FFFFFF">
              <a:hueOff val="0"/>
              <a:satOff val="0"/>
              <a:lumOff val="0"/>
              <a:alphaOff val="0"/>
            </a:srgbClr>
          </a:solidFill>
          <a:ln w="12700" cap="flat" cmpd="sng" algn="ctr">
            <a:solidFill>
              <a:srgbClr val="95C674"/>
            </a:solidFill>
            <a:prstDash val="solid"/>
            <a:miter lim="800000"/>
          </a:ln>
          <a:effectLst/>
        </p:spPr>
        <p:txBody>
          <a:bodyPr/>
          <a:lstStyle/>
          <a:p>
            <a:endParaRPr lang="zh-CN" altLang="en-US">
              <a:cs typeface="+mn-ea"/>
              <a:sym typeface="+mn-lt"/>
            </a:endParaRPr>
          </a:p>
        </p:txBody>
      </p:sp>
      <p:sp>
        <p:nvSpPr>
          <p:cNvPr id="27" name="文本框 26"/>
          <p:cNvSpPr txBox="1"/>
          <p:nvPr/>
        </p:nvSpPr>
        <p:spPr>
          <a:xfrm>
            <a:off x="1468120" y="2596515"/>
            <a:ext cx="2752090" cy="49149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sz="2000" dirty="0">
                <a:solidFill>
                  <a:srgbClr val="FFFFFF"/>
                </a:solidFill>
                <a:cs typeface="+mn-ea"/>
                <a:sym typeface="+mn-lt"/>
              </a:rPr>
              <a:t>Đơn hàng chờ xử lý</a:t>
            </a:r>
          </a:p>
        </p:txBody>
      </p:sp>
      <p:sp>
        <p:nvSpPr>
          <p:cNvPr id="16" name="文本框 26"/>
          <p:cNvSpPr txBox="1"/>
          <p:nvPr/>
        </p:nvSpPr>
        <p:spPr>
          <a:xfrm>
            <a:off x="1377315" y="4114165"/>
            <a:ext cx="2752090" cy="49149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sz="2000" dirty="0">
                <a:solidFill>
                  <a:srgbClr val="FFFFFF"/>
                </a:solidFill>
                <a:cs typeface="+mn-ea"/>
                <a:sym typeface="+mn-lt"/>
              </a:rPr>
              <a:t>Chờ</a:t>
            </a:r>
          </a:p>
        </p:txBody>
      </p:sp>
      <p:sp>
        <p:nvSpPr>
          <p:cNvPr id="19" name="文本框 26"/>
          <p:cNvSpPr txBox="1"/>
          <p:nvPr/>
        </p:nvSpPr>
        <p:spPr>
          <a:xfrm>
            <a:off x="1377315" y="5337175"/>
            <a:ext cx="2752090" cy="49149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sz="2000" dirty="0">
                <a:solidFill>
                  <a:srgbClr val="FFFFFF"/>
                </a:solidFill>
                <a:cs typeface="+mn-ea"/>
                <a:sym typeface="+mn-lt"/>
              </a:rPr>
              <a:t>Chờ</a:t>
            </a:r>
          </a:p>
        </p:txBody>
      </p:sp>
      <p:sp>
        <p:nvSpPr>
          <p:cNvPr id="26" name="任意形状 5"/>
          <p:cNvSpPr/>
          <p:nvPr/>
        </p:nvSpPr>
        <p:spPr>
          <a:xfrm>
            <a:off x="741045" y="3568700"/>
            <a:ext cx="3840480" cy="662305"/>
          </a:xfrm>
          <a:custGeom>
            <a:avLst/>
            <a:gdLst>
              <a:gd name="connsiteX0" fmla="*/ 0 w 7440913"/>
              <a:gd name="connsiteY0" fmla="*/ 0 h 833607"/>
              <a:gd name="connsiteX1" fmla="*/ 7440913 w 7440913"/>
              <a:gd name="connsiteY1" fmla="*/ 0 h 833607"/>
              <a:gd name="connsiteX2" fmla="*/ 7440913 w 7440913"/>
              <a:gd name="connsiteY2" fmla="*/ 833607 h 833607"/>
              <a:gd name="connsiteX3" fmla="*/ 0 w 7440913"/>
              <a:gd name="connsiteY3" fmla="*/ 833607 h 833607"/>
              <a:gd name="connsiteX4" fmla="*/ 0 w 7440913"/>
              <a:gd name="connsiteY4" fmla="*/ 0 h 8336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40913" h="833607">
                <a:moveTo>
                  <a:pt x="0" y="0"/>
                </a:moveTo>
                <a:lnTo>
                  <a:pt x="7440913" y="0"/>
                </a:lnTo>
                <a:lnTo>
                  <a:pt x="7440913" y="833607"/>
                </a:lnTo>
                <a:lnTo>
                  <a:pt x="0" y="833607"/>
                </a:lnTo>
                <a:lnTo>
                  <a:pt x="0" y="0"/>
                </a:lnTo>
                <a:close/>
              </a:path>
            </a:pathLst>
          </a:custGeom>
          <a:solidFill>
            <a:srgbClr val="95C674"/>
          </a:solidFill>
          <a:ln w="12700" cap="flat" cmpd="sng" algn="ctr">
            <a:solidFill>
              <a:srgbClr val="FFFFFF">
                <a:hueOff val="0"/>
                <a:satOff val="0"/>
                <a:lumOff val="0"/>
                <a:alphaOff val="0"/>
              </a:srgbClr>
            </a:solidFill>
            <a:prstDash val="solid"/>
            <a:miter lim="800000"/>
          </a:ln>
          <a:effectLst/>
        </p:spPr>
        <p:txBody>
          <a:bodyPr spcFirstLastPara="0" vert="horz" wrap="square" lIns="661676" tIns="109220" rIns="109220" bIns="109220" numCol="1" spcCol="1270" anchor="ctr" anchorCtr="0">
            <a:noAutofit/>
          </a:bodyPr>
          <a:lstStyle/>
          <a:p>
            <a:pPr marL="0" marR="0" lvl="0" indent="0" defTabSz="1911350" eaLnBrk="1" fontAlgn="auto" latinLnBrk="0" hangingPunct="1">
              <a:lnSpc>
                <a:spcPct val="90000"/>
              </a:lnSpc>
              <a:spcBef>
                <a:spcPct val="0"/>
              </a:spcBef>
              <a:spcAft>
                <a:spcPct val="35000"/>
              </a:spcAft>
              <a:buClrTx/>
              <a:buSzTx/>
              <a:buFontTx/>
              <a:buNone/>
              <a:defRPr/>
            </a:pPr>
            <a:endParaRPr kumimoji="0" lang="zh-CN" altLang="en-US" sz="4300" b="0" i="0" u="none" strike="noStrike" kern="0" cap="none" spc="0" normalizeH="0" baseline="0" noProof="0">
              <a:ln>
                <a:noFill/>
              </a:ln>
              <a:solidFill>
                <a:srgbClr val="FFFFFF"/>
              </a:solidFill>
              <a:effectLst/>
              <a:uLnTx/>
              <a:uFillTx/>
              <a:cs typeface="+mn-ea"/>
              <a:sym typeface="+mn-lt"/>
            </a:endParaRPr>
          </a:p>
        </p:txBody>
      </p:sp>
      <p:sp>
        <p:nvSpPr>
          <p:cNvPr id="28" name="椭圆 3"/>
          <p:cNvSpPr/>
          <p:nvPr/>
        </p:nvSpPr>
        <p:spPr>
          <a:xfrm>
            <a:off x="521970" y="3554095"/>
            <a:ext cx="725170" cy="723900"/>
          </a:xfrm>
          <a:prstGeom prst="ellipse">
            <a:avLst/>
          </a:prstGeom>
          <a:solidFill>
            <a:srgbClr val="FFFFFF">
              <a:hueOff val="0"/>
              <a:satOff val="0"/>
              <a:lumOff val="0"/>
              <a:alphaOff val="0"/>
            </a:srgbClr>
          </a:solidFill>
          <a:ln w="12700" cap="flat" cmpd="sng" algn="ctr">
            <a:solidFill>
              <a:srgbClr val="95C674"/>
            </a:solidFill>
            <a:prstDash val="solid"/>
            <a:miter lim="800000"/>
          </a:ln>
          <a:effectLst/>
        </p:spPr>
        <p:txBody>
          <a:bodyPr/>
          <a:lstStyle/>
          <a:p>
            <a:endParaRPr lang="zh-CN" altLang="en-US">
              <a:cs typeface="+mn-ea"/>
              <a:sym typeface="+mn-lt"/>
            </a:endParaRPr>
          </a:p>
        </p:txBody>
      </p:sp>
      <p:sp>
        <p:nvSpPr>
          <p:cNvPr id="29" name="文本框 26"/>
          <p:cNvSpPr txBox="1"/>
          <p:nvPr/>
        </p:nvSpPr>
        <p:spPr>
          <a:xfrm>
            <a:off x="1468120" y="3665220"/>
            <a:ext cx="2752090" cy="49149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sz="2000" dirty="0">
                <a:solidFill>
                  <a:srgbClr val="FFFFFF"/>
                </a:solidFill>
                <a:cs typeface="+mn-ea"/>
                <a:sym typeface="+mn-lt"/>
              </a:rPr>
              <a:t>Đơn hàng đã soạn</a:t>
            </a:r>
          </a:p>
        </p:txBody>
      </p:sp>
      <p:sp>
        <p:nvSpPr>
          <p:cNvPr id="30" name="任意形状 5"/>
          <p:cNvSpPr/>
          <p:nvPr/>
        </p:nvSpPr>
        <p:spPr>
          <a:xfrm>
            <a:off x="741045" y="4658360"/>
            <a:ext cx="3840480" cy="662305"/>
          </a:xfrm>
          <a:custGeom>
            <a:avLst/>
            <a:gdLst>
              <a:gd name="connsiteX0" fmla="*/ 0 w 7440913"/>
              <a:gd name="connsiteY0" fmla="*/ 0 h 833607"/>
              <a:gd name="connsiteX1" fmla="*/ 7440913 w 7440913"/>
              <a:gd name="connsiteY1" fmla="*/ 0 h 833607"/>
              <a:gd name="connsiteX2" fmla="*/ 7440913 w 7440913"/>
              <a:gd name="connsiteY2" fmla="*/ 833607 h 833607"/>
              <a:gd name="connsiteX3" fmla="*/ 0 w 7440913"/>
              <a:gd name="connsiteY3" fmla="*/ 833607 h 833607"/>
              <a:gd name="connsiteX4" fmla="*/ 0 w 7440913"/>
              <a:gd name="connsiteY4" fmla="*/ 0 h 8336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40913" h="833607">
                <a:moveTo>
                  <a:pt x="0" y="0"/>
                </a:moveTo>
                <a:lnTo>
                  <a:pt x="7440913" y="0"/>
                </a:lnTo>
                <a:lnTo>
                  <a:pt x="7440913" y="833607"/>
                </a:lnTo>
                <a:lnTo>
                  <a:pt x="0" y="833607"/>
                </a:lnTo>
                <a:lnTo>
                  <a:pt x="0" y="0"/>
                </a:lnTo>
                <a:close/>
              </a:path>
            </a:pathLst>
          </a:custGeom>
          <a:solidFill>
            <a:srgbClr val="95C674"/>
          </a:solidFill>
          <a:ln w="12700" cap="flat" cmpd="sng" algn="ctr">
            <a:solidFill>
              <a:srgbClr val="FFFFFF">
                <a:hueOff val="0"/>
                <a:satOff val="0"/>
                <a:lumOff val="0"/>
                <a:alphaOff val="0"/>
              </a:srgbClr>
            </a:solidFill>
            <a:prstDash val="solid"/>
            <a:miter lim="800000"/>
          </a:ln>
          <a:effectLst/>
        </p:spPr>
        <p:txBody>
          <a:bodyPr spcFirstLastPara="0" vert="horz" wrap="square" lIns="661676" tIns="109220" rIns="109220" bIns="109220" numCol="1" spcCol="1270" anchor="ctr" anchorCtr="0">
            <a:noAutofit/>
          </a:bodyPr>
          <a:lstStyle/>
          <a:p>
            <a:pPr marL="0" marR="0" lvl="0" indent="0" defTabSz="1911350" eaLnBrk="1" fontAlgn="auto" latinLnBrk="0" hangingPunct="1">
              <a:lnSpc>
                <a:spcPct val="90000"/>
              </a:lnSpc>
              <a:spcBef>
                <a:spcPct val="0"/>
              </a:spcBef>
              <a:spcAft>
                <a:spcPct val="35000"/>
              </a:spcAft>
              <a:buClrTx/>
              <a:buSzTx/>
              <a:buFontTx/>
              <a:buNone/>
              <a:defRPr/>
            </a:pPr>
            <a:endParaRPr kumimoji="0" lang="zh-CN" altLang="en-US" sz="4300" b="0" i="0" u="none" strike="noStrike" kern="0" cap="none" spc="0" normalizeH="0" baseline="0" noProof="0">
              <a:ln>
                <a:noFill/>
              </a:ln>
              <a:solidFill>
                <a:srgbClr val="FFFFFF"/>
              </a:solidFill>
              <a:effectLst/>
              <a:uLnTx/>
              <a:uFillTx/>
              <a:cs typeface="+mn-ea"/>
              <a:sym typeface="+mn-lt"/>
            </a:endParaRPr>
          </a:p>
        </p:txBody>
      </p:sp>
      <p:sp>
        <p:nvSpPr>
          <p:cNvPr id="31" name="椭圆 3"/>
          <p:cNvSpPr/>
          <p:nvPr/>
        </p:nvSpPr>
        <p:spPr>
          <a:xfrm>
            <a:off x="521970" y="4625975"/>
            <a:ext cx="725170" cy="723900"/>
          </a:xfrm>
          <a:prstGeom prst="ellipse">
            <a:avLst/>
          </a:prstGeom>
          <a:solidFill>
            <a:srgbClr val="FFFFFF">
              <a:hueOff val="0"/>
              <a:satOff val="0"/>
              <a:lumOff val="0"/>
              <a:alphaOff val="0"/>
            </a:srgbClr>
          </a:solidFill>
          <a:ln w="12700" cap="flat" cmpd="sng" algn="ctr">
            <a:solidFill>
              <a:srgbClr val="95C674"/>
            </a:solidFill>
            <a:prstDash val="solid"/>
            <a:miter lim="800000"/>
          </a:ln>
          <a:effectLst/>
        </p:spPr>
        <p:txBody>
          <a:bodyPr/>
          <a:lstStyle/>
          <a:p>
            <a:endParaRPr lang="zh-CN" altLang="en-US">
              <a:cs typeface="+mn-ea"/>
              <a:sym typeface="+mn-lt"/>
            </a:endParaRPr>
          </a:p>
        </p:txBody>
      </p:sp>
      <p:sp>
        <p:nvSpPr>
          <p:cNvPr id="32" name="文本框 26"/>
          <p:cNvSpPr txBox="1"/>
          <p:nvPr/>
        </p:nvSpPr>
        <p:spPr>
          <a:xfrm>
            <a:off x="1468120" y="4725670"/>
            <a:ext cx="3114040" cy="49149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sz="2000" dirty="0">
                <a:solidFill>
                  <a:srgbClr val="FFFFFF"/>
                </a:solidFill>
                <a:cs typeface="+mn-ea"/>
                <a:sym typeface="+mn-lt"/>
              </a:rPr>
              <a:t>Đơn hàng đang giao</a:t>
            </a:r>
          </a:p>
        </p:txBody>
      </p:sp>
      <p:sp>
        <p:nvSpPr>
          <p:cNvPr id="33" name="任意形状 5"/>
          <p:cNvSpPr/>
          <p:nvPr/>
        </p:nvSpPr>
        <p:spPr>
          <a:xfrm>
            <a:off x="741045" y="5665470"/>
            <a:ext cx="3840480" cy="662305"/>
          </a:xfrm>
          <a:custGeom>
            <a:avLst/>
            <a:gdLst>
              <a:gd name="connsiteX0" fmla="*/ 0 w 7440913"/>
              <a:gd name="connsiteY0" fmla="*/ 0 h 833607"/>
              <a:gd name="connsiteX1" fmla="*/ 7440913 w 7440913"/>
              <a:gd name="connsiteY1" fmla="*/ 0 h 833607"/>
              <a:gd name="connsiteX2" fmla="*/ 7440913 w 7440913"/>
              <a:gd name="connsiteY2" fmla="*/ 833607 h 833607"/>
              <a:gd name="connsiteX3" fmla="*/ 0 w 7440913"/>
              <a:gd name="connsiteY3" fmla="*/ 833607 h 833607"/>
              <a:gd name="connsiteX4" fmla="*/ 0 w 7440913"/>
              <a:gd name="connsiteY4" fmla="*/ 0 h 8336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40913" h="833607">
                <a:moveTo>
                  <a:pt x="0" y="0"/>
                </a:moveTo>
                <a:lnTo>
                  <a:pt x="7440913" y="0"/>
                </a:lnTo>
                <a:lnTo>
                  <a:pt x="7440913" y="833607"/>
                </a:lnTo>
                <a:lnTo>
                  <a:pt x="0" y="833607"/>
                </a:lnTo>
                <a:lnTo>
                  <a:pt x="0" y="0"/>
                </a:lnTo>
                <a:close/>
              </a:path>
            </a:pathLst>
          </a:custGeom>
          <a:solidFill>
            <a:srgbClr val="95C674"/>
          </a:solidFill>
          <a:ln w="12700" cap="flat" cmpd="sng" algn="ctr">
            <a:solidFill>
              <a:srgbClr val="FFFFFF">
                <a:hueOff val="0"/>
                <a:satOff val="0"/>
                <a:lumOff val="0"/>
                <a:alphaOff val="0"/>
              </a:srgbClr>
            </a:solidFill>
            <a:prstDash val="solid"/>
            <a:miter lim="800000"/>
          </a:ln>
          <a:effectLst/>
        </p:spPr>
        <p:txBody>
          <a:bodyPr spcFirstLastPara="0" vert="horz" wrap="square" lIns="661676" tIns="109220" rIns="109220" bIns="109220" numCol="1" spcCol="1270" anchor="ctr" anchorCtr="0">
            <a:noAutofit/>
          </a:bodyPr>
          <a:lstStyle/>
          <a:p>
            <a:pPr marL="0" marR="0" lvl="0" indent="0" defTabSz="1911350" eaLnBrk="1" fontAlgn="auto" latinLnBrk="0" hangingPunct="1">
              <a:lnSpc>
                <a:spcPct val="90000"/>
              </a:lnSpc>
              <a:spcBef>
                <a:spcPct val="0"/>
              </a:spcBef>
              <a:spcAft>
                <a:spcPct val="35000"/>
              </a:spcAft>
              <a:buClrTx/>
              <a:buSzTx/>
              <a:buFontTx/>
              <a:buNone/>
              <a:defRPr/>
            </a:pPr>
            <a:endParaRPr kumimoji="0" lang="zh-CN" altLang="en-US" sz="4300" b="0" i="0" u="none" strike="noStrike" kern="0" cap="none" spc="0" normalizeH="0" baseline="0" noProof="0">
              <a:ln>
                <a:noFill/>
              </a:ln>
              <a:solidFill>
                <a:srgbClr val="FFFFFF"/>
              </a:solidFill>
              <a:effectLst/>
              <a:uLnTx/>
              <a:uFillTx/>
              <a:cs typeface="+mn-ea"/>
              <a:sym typeface="+mn-lt"/>
            </a:endParaRPr>
          </a:p>
        </p:txBody>
      </p:sp>
      <p:sp>
        <p:nvSpPr>
          <p:cNvPr id="34" name="椭圆 3"/>
          <p:cNvSpPr/>
          <p:nvPr/>
        </p:nvSpPr>
        <p:spPr>
          <a:xfrm>
            <a:off x="521970" y="5650865"/>
            <a:ext cx="725170" cy="723900"/>
          </a:xfrm>
          <a:prstGeom prst="ellipse">
            <a:avLst/>
          </a:prstGeom>
          <a:solidFill>
            <a:srgbClr val="FFFFFF">
              <a:hueOff val="0"/>
              <a:satOff val="0"/>
              <a:lumOff val="0"/>
              <a:alphaOff val="0"/>
            </a:srgbClr>
          </a:solidFill>
          <a:ln w="12700" cap="flat" cmpd="sng" algn="ctr">
            <a:solidFill>
              <a:srgbClr val="95C674"/>
            </a:solidFill>
            <a:prstDash val="solid"/>
            <a:miter lim="800000"/>
          </a:ln>
          <a:effectLst/>
        </p:spPr>
        <p:txBody>
          <a:bodyPr/>
          <a:lstStyle/>
          <a:p>
            <a:endParaRPr lang="zh-CN" altLang="en-US">
              <a:cs typeface="+mn-ea"/>
              <a:sym typeface="+mn-lt"/>
            </a:endParaRPr>
          </a:p>
        </p:txBody>
      </p:sp>
      <p:sp>
        <p:nvSpPr>
          <p:cNvPr id="35" name="文本框 26"/>
          <p:cNvSpPr txBox="1"/>
          <p:nvPr/>
        </p:nvSpPr>
        <p:spPr>
          <a:xfrm>
            <a:off x="1468120" y="5750560"/>
            <a:ext cx="2752090" cy="49149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sz="2000" dirty="0">
                <a:solidFill>
                  <a:srgbClr val="FFFFFF"/>
                </a:solidFill>
                <a:cs typeface="+mn-ea"/>
                <a:sym typeface="+mn-lt"/>
              </a:rPr>
              <a:t>Đơn hàng đã giao</a:t>
            </a:r>
          </a:p>
        </p:txBody>
      </p:sp>
      <p:pic>
        <p:nvPicPr>
          <p:cNvPr id="38" name="Picture 37"/>
          <p:cNvPicPr>
            <a:picLocks noChangeAspect="1"/>
          </p:cNvPicPr>
          <p:nvPr/>
        </p:nvPicPr>
        <p:blipFill>
          <a:blip r:embed="rId3"/>
          <a:stretch>
            <a:fillRect/>
          </a:stretch>
        </p:blipFill>
        <p:spPr>
          <a:xfrm>
            <a:off x="7773670" y="462280"/>
            <a:ext cx="2800350" cy="5934075"/>
          </a:xfrm>
          <a:prstGeom prst="rect">
            <a:avLst/>
          </a:prstGeom>
        </p:spPr>
      </p:pic>
      <p:sp>
        <p:nvSpPr>
          <p:cNvPr id="41" name="文本框 4"/>
          <p:cNvSpPr txBox="1"/>
          <p:nvPr/>
        </p:nvSpPr>
        <p:spPr>
          <a:xfrm>
            <a:off x="523240" y="2558415"/>
            <a:ext cx="661035" cy="521970"/>
          </a:xfrm>
          <a:prstGeom prst="rect">
            <a:avLst/>
          </a:prstGeom>
          <a:noFill/>
        </p:spPr>
        <p:txBody>
          <a:bodyPr wrap="square" rtlCol="0">
            <a:spAutoFit/>
          </a:bodyPr>
          <a:lstStyle/>
          <a:p>
            <a:pPr algn="ctr"/>
            <a:r>
              <a:rPr lang="en-US" altLang="zh-CN" sz="2800">
                <a:solidFill>
                  <a:schemeClr val="tx1"/>
                </a:solidFill>
                <a:cs typeface="+mn-ea"/>
                <a:sym typeface="+mn-lt"/>
              </a:rPr>
              <a:t>a</a:t>
            </a:r>
          </a:p>
        </p:txBody>
      </p:sp>
      <p:sp>
        <p:nvSpPr>
          <p:cNvPr id="42" name="文本框 4"/>
          <p:cNvSpPr txBox="1"/>
          <p:nvPr/>
        </p:nvSpPr>
        <p:spPr>
          <a:xfrm>
            <a:off x="523240" y="3638550"/>
            <a:ext cx="661035" cy="521970"/>
          </a:xfrm>
          <a:prstGeom prst="rect">
            <a:avLst/>
          </a:prstGeom>
          <a:noFill/>
        </p:spPr>
        <p:txBody>
          <a:bodyPr wrap="square" rtlCol="0">
            <a:spAutoFit/>
          </a:bodyPr>
          <a:lstStyle/>
          <a:p>
            <a:pPr algn="ctr"/>
            <a:r>
              <a:rPr lang="en-US" altLang="zh-CN" sz="2800">
                <a:solidFill>
                  <a:schemeClr val="tx1"/>
                </a:solidFill>
                <a:cs typeface="+mn-ea"/>
                <a:sym typeface="+mn-lt"/>
              </a:rPr>
              <a:t>b</a:t>
            </a:r>
          </a:p>
        </p:txBody>
      </p:sp>
      <p:sp>
        <p:nvSpPr>
          <p:cNvPr id="43" name="文本框 4"/>
          <p:cNvSpPr txBox="1"/>
          <p:nvPr/>
        </p:nvSpPr>
        <p:spPr>
          <a:xfrm>
            <a:off x="554355" y="4703445"/>
            <a:ext cx="661035" cy="521970"/>
          </a:xfrm>
          <a:prstGeom prst="rect">
            <a:avLst/>
          </a:prstGeom>
          <a:noFill/>
        </p:spPr>
        <p:txBody>
          <a:bodyPr wrap="square" rtlCol="0">
            <a:spAutoFit/>
          </a:bodyPr>
          <a:lstStyle/>
          <a:p>
            <a:pPr algn="ctr"/>
            <a:r>
              <a:rPr lang="en-US" altLang="zh-CN" sz="2800">
                <a:solidFill>
                  <a:schemeClr val="tx1"/>
                </a:solidFill>
                <a:cs typeface="+mn-ea"/>
                <a:sym typeface="+mn-lt"/>
              </a:rPr>
              <a:t>c</a:t>
            </a:r>
          </a:p>
        </p:txBody>
      </p:sp>
      <p:sp>
        <p:nvSpPr>
          <p:cNvPr id="44" name="文本框 4"/>
          <p:cNvSpPr txBox="1"/>
          <p:nvPr/>
        </p:nvSpPr>
        <p:spPr>
          <a:xfrm>
            <a:off x="586105" y="5768340"/>
            <a:ext cx="661035" cy="521970"/>
          </a:xfrm>
          <a:prstGeom prst="rect">
            <a:avLst/>
          </a:prstGeom>
          <a:noFill/>
        </p:spPr>
        <p:txBody>
          <a:bodyPr wrap="square" rtlCol="0">
            <a:spAutoFit/>
          </a:bodyPr>
          <a:lstStyle/>
          <a:p>
            <a:pPr algn="ctr"/>
            <a:r>
              <a:rPr lang="en-US" altLang="zh-CN" sz="2800">
                <a:solidFill>
                  <a:schemeClr val="tx1"/>
                </a:solidFill>
                <a:cs typeface="+mn-ea"/>
                <a:sym typeface="+mn-lt"/>
              </a:rPr>
              <a:t>d</a:t>
            </a:r>
          </a:p>
        </p:txBody>
      </p:sp>
    </p:spTree>
  </p:cSld>
  <p:clrMapOvr>
    <a:masterClrMapping/>
  </p:clrMapOvr>
  <p:transition>
    <p:split orient="vert"/>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8"/>
          <p:cNvSpPr txBox="1"/>
          <p:nvPr/>
        </p:nvSpPr>
        <p:spPr>
          <a:xfrm>
            <a:off x="7122740" y="2535776"/>
            <a:ext cx="4688260" cy="69871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en-US" altLang="zh-CN" sz="1400">
                <a:solidFill>
                  <a:schemeClr val="tx1">
                    <a:lumMod val="65000"/>
                    <a:lumOff val="35000"/>
                  </a:schemeClr>
                </a:solidFill>
                <a:cs typeface="+mn-ea"/>
                <a:sym typeface="+mn-lt"/>
              </a:rPr>
              <a:t>Ở chức năng này hiển thị tất cả các đơn hàng của người dùng chưa được xử lý.</a:t>
            </a:r>
            <a:endParaRPr lang="zh-CN" altLang="en-US" sz="1400" dirty="0">
              <a:solidFill>
                <a:schemeClr val="tx1">
                  <a:lumMod val="65000"/>
                  <a:lumOff val="35000"/>
                </a:schemeClr>
              </a:solidFill>
              <a:cs typeface="+mn-ea"/>
              <a:sym typeface="+mn-lt"/>
            </a:endParaRPr>
          </a:p>
        </p:txBody>
      </p:sp>
      <p:sp>
        <p:nvSpPr>
          <p:cNvPr id="3" name="矩形 2"/>
          <p:cNvSpPr/>
          <p:nvPr/>
        </p:nvSpPr>
        <p:spPr>
          <a:xfrm>
            <a:off x="7122795" y="1442085"/>
            <a:ext cx="3821430" cy="650875"/>
          </a:xfrm>
          <a:prstGeom prst="rect">
            <a:avLst/>
          </a:prstGeom>
        </p:spPr>
        <p:txBody>
          <a:bodyPr wrap="square">
            <a:spAutoFit/>
          </a:bodyPr>
          <a:lstStyle/>
          <a:p>
            <a:pPr defTabSz="609600">
              <a:lnSpc>
                <a:spcPct val="130000"/>
              </a:lnSpc>
            </a:pPr>
            <a:r>
              <a:rPr lang="en-US" altLang="zh-CN" sz="2800" b="1" dirty="0">
                <a:solidFill>
                  <a:schemeClr val="tx1">
                    <a:lumMod val="65000"/>
                    <a:lumOff val="35000"/>
                  </a:schemeClr>
                </a:solidFill>
                <a:cs typeface="+mn-ea"/>
                <a:sym typeface="+mn-lt"/>
              </a:rPr>
              <a:t>Đơn hàng chờ xử lý</a:t>
            </a:r>
          </a:p>
        </p:txBody>
      </p:sp>
      <p:sp>
        <p:nvSpPr>
          <p:cNvPr id="13" name="平行四边形 3"/>
          <p:cNvSpPr/>
          <p:nvPr/>
        </p:nvSpPr>
        <p:spPr>
          <a:xfrm>
            <a:off x="5340985" y="2941955"/>
            <a:ext cx="1092835" cy="715010"/>
          </a:xfrm>
          <a:prstGeom prst="parallelogram">
            <a:avLst/>
          </a:prstGeom>
          <a:solidFill>
            <a:srgbClr val="61953D">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1400">
              <a:cs typeface="+mn-ea"/>
              <a:sym typeface="+mn-lt"/>
            </a:endParaRPr>
          </a:p>
        </p:txBody>
      </p:sp>
      <p:sp>
        <p:nvSpPr>
          <p:cNvPr id="14" name="文本框 4"/>
          <p:cNvSpPr txBox="1"/>
          <p:nvPr/>
        </p:nvSpPr>
        <p:spPr>
          <a:xfrm>
            <a:off x="5533390" y="3038475"/>
            <a:ext cx="708025" cy="521970"/>
          </a:xfrm>
          <a:prstGeom prst="rect">
            <a:avLst/>
          </a:prstGeom>
          <a:noFill/>
        </p:spPr>
        <p:txBody>
          <a:bodyPr wrap="square" rtlCol="0">
            <a:spAutoFit/>
          </a:bodyPr>
          <a:lstStyle/>
          <a:p>
            <a:pPr algn="ctr"/>
            <a:r>
              <a:rPr lang="en-US" altLang="zh-CN" sz="2800">
                <a:solidFill>
                  <a:schemeClr val="bg1"/>
                </a:solidFill>
                <a:cs typeface="+mn-ea"/>
                <a:sym typeface="+mn-lt"/>
              </a:rPr>
              <a:t>a</a:t>
            </a:r>
          </a:p>
        </p:txBody>
      </p:sp>
      <p:pic>
        <p:nvPicPr>
          <p:cNvPr id="5" name="Picture 4"/>
          <p:cNvPicPr>
            <a:picLocks noChangeAspect="1"/>
          </p:cNvPicPr>
          <p:nvPr/>
        </p:nvPicPr>
        <p:blipFill>
          <a:blip r:embed="rId3"/>
          <a:stretch>
            <a:fillRect/>
          </a:stretch>
        </p:blipFill>
        <p:spPr>
          <a:xfrm>
            <a:off x="1221740" y="462280"/>
            <a:ext cx="2838450" cy="5934075"/>
          </a:xfrm>
          <a:prstGeom prst="rect">
            <a:avLst/>
          </a:prstGeom>
        </p:spPr>
      </p:pic>
    </p:spTree>
  </p:cSld>
  <p:clrMapOvr>
    <a:masterClrMapping/>
  </p:clrMapOvr>
  <p:transition>
    <p:split orient="vert"/>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8"/>
          <p:cNvSpPr txBox="1"/>
          <p:nvPr/>
        </p:nvSpPr>
        <p:spPr>
          <a:xfrm>
            <a:off x="7122740" y="2535776"/>
            <a:ext cx="4688260" cy="69871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en-US" altLang="zh-CN" sz="1400" dirty="0">
                <a:solidFill>
                  <a:schemeClr val="tx1">
                    <a:lumMod val="65000"/>
                    <a:lumOff val="35000"/>
                  </a:schemeClr>
                </a:solidFill>
                <a:cs typeface="+mn-ea"/>
                <a:sym typeface="+mn-lt"/>
              </a:rPr>
              <a:t>Ở </a:t>
            </a:r>
            <a:r>
              <a:rPr lang="en-US" altLang="zh-CN" sz="1400" dirty="0" err="1">
                <a:solidFill>
                  <a:schemeClr val="tx1">
                    <a:lumMod val="65000"/>
                    <a:lumOff val="35000"/>
                  </a:schemeClr>
                </a:solidFill>
                <a:cs typeface="+mn-ea"/>
                <a:sym typeface="+mn-lt"/>
              </a:rPr>
              <a:t>chức</a:t>
            </a:r>
            <a:r>
              <a:rPr lang="en-US" altLang="zh-CN" sz="1400" dirty="0">
                <a:solidFill>
                  <a:schemeClr val="tx1">
                    <a:lumMod val="65000"/>
                    <a:lumOff val="35000"/>
                  </a:schemeClr>
                </a:solidFill>
                <a:cs typeface="+mn-ea"/>
                <a:sym typeface="+mn-lt"/>
              </a:rPr>
              <a:t> </a:t>
            </a:r>
            <a:r>
              <a:rPr lang="en-US" altLang="zh-CN" sz="1400" dirty="0" err="1">
                <a:solidFill>
                  <a:schemeClr val="tx1">
                    <a:lumMod val="65000"/>
                    <a:lumOff val="35000"/>
                  </a:schemeClr>
                </a:solidFill>
                <a:cs typeface="+mn-ea"/>
                <a:sym typeface="+mn-lt"/>
              </a:rPr>
              <a:t>năng</a:t>
            </a:r>
            <a:r>
              <a:rPr lang="en-US" altLang="zh-CN" sz="1400" dirty="0">
                <a:solidFill>
                  <a:schemeClr val="tx1">
                    <a:lumMod val="65000"/>
                    <a:lumOff val="35000"/>
                  </a:schemeClr>
                </a:solidFill>
                <a:cs typeface="+mn-ea"/>
                <a:sym typeface="+mn-lt"/>
              </a:rPr>
              <a:t> </a:t>
            </a:r>
            <a:r>
              <a:rPr lang="en-US" altLang="zh-CN" sz="1400" dirty="0" err="1">
                <a:solidFill>
                  <a:schemeClr val="tx1">
                    <a:lumMod val="65000"/>
                    <a:lumOff val="35000"/>
                  </a:schemeClr>
                </a:solidFill>
                <a:cs typeface="+mn-ea"/>
                <a:sym typeface="+mn-lt"/>
              </a:rPr>
              <a:t>này</a:t>
            </a:r>
            <a:r>
              <a:rPr lang="en-US" altLang="zh-CN" sz="1400" dirty="0">
                <a:solidFill>
                  <a:schemeClr val="tx1">
                    <a:lumMod val="65000"/>
                    <a:lumOff val="35000"/>
                  </a:schemeClr>
                </a:solidFill>
                <a:cs typeface="+mn-ea"/>
                <a:sym typeface="+mn-lt"/>
              </a:rPr>
              <a:t> </a:t>
            </a:r>
            <a:r>
              <a:rPr lang="en-US" altLang="zh-CN" sz="1400" dirty="0" err="1">
                <a:solidFill>
                  <a:schemeClr val="tx1">
                    <a:lumMod val="65000"/>
                    <a:lumOff val="35000"/>
                  </a:schemeClr>
                </a:solidFill>
                <a:cs typeface="+mn-ea"/>
                <a:sym typeface="+mn-lt"/>
              </a:rPr>
              <a:t>hiển</a:t>
            </a:r>
            <a:r>
              <a:rPr lang="en-US" altLang="zh-CN" sz="1400" dirty="0">
                <a:solidFill>
                  <a:schemeClr val="tx1">
                    <a:lumMod val="65000"/>
                    <a:lumOff val="35000"/>
                  </a:schemeClr>
                </a:solidFill>
                <a:cs typeface="+mn-ea"/>
                <a:sym typeface="+mn-lt"/>
              </a:rPr>
              <a:t> </a:t>
            </a:r>
            <a:r>
              <a:rPr lang="en-US" altLang="zh-CN" sz="1400" dirty="0" err="1">
                <a:solidFill>
                  <a:schemeClr val="tx1">
                    <a:lumMod val="65000"/>
                    <a:lumOff val="35000"/>
                  </a:schemeClr>
                </a:solidFill>
                <a:cs typeface="+mn-ea"/>
                <a:sym typeface="+mn-lt"/>
              </a:rPr>
              <a:t>thị</a:t>
            </a:r>
            <a:r>
              <a:rPr lang="en-US" altLang="zh-CN" sz="1400" dirty="0">
                <a:solidFill>
                  <a:schemeClr val="tx1">
                    <a:lumMod val="65000"/>
                    <a:lumOff val="35000"/>
                  </a:schemeClr>
                </a:solidFill>
                <a:cs typeface="+mn-ea"/>
                <a:sym typeface="+mn-lt"/>
              </a:rPr>
              <a:t> </a:t>
            </a:r>
            <a:r>
              <a:rPr lang="en-US" altLang="zh-CN" sz="1400" dirty="0" err="1">
                <a:solidFill>
                  <a:schemeClr val="tx1">
                    <a:lumMod val="65000"/>
                    <a:lumOff val="35000"/>
                  </a:schemeClr>
                </a:solidFill>
                <a:cs typeface="+mn-ea"/>
                <a:sym typeface="+mn-lt"/>
              </a:rPr>
              <a:t>tất</a:t>
            </a:r>
            <a:r>
              <a:rPr lang="en-US" altLang="zh-CN" sz="1400" dirty="0">
                <a:solidFill>
                  <a:schemeClr val="tx1">
                    <a:lumMod val="65000"/>
                    <a:lumOff val="35000"/>
                  </a:schemeClr>
                </a:solidFill>
                <a:cs typeface="+mn-ea"/>
                <a:sym typeface="+mn-lt"/>
              </a:rPr>
              <a:t> </a:t>
            </a:r>
            <a:r>
              <a:rPr lang="en-US" altLang="zh-CN" sz="1400" dirty="0" err="1">
                <a:solidFill>
                  <a:schemeClr val="tx1">
                    <a:lumMod val="65000"/>
                    <a:lumOff val="35000"/>
                  </a:schemeClr>
                </a:solidFill>
                <a:cs typeface="+mn-ea"/>
                <a:sym typeface="+mn-lt"/>
              </a:rPr>
              <a:t>cả</a:t>
            </a:r>
            <a:r>
              <a:rPr lang="en-US" altLang="zh-CN" sz="1400" dirty="0">
                <a:solidFill>
                  <a:schemeClr val="tx1">
                    <a:lumMod val="65000"/>
                    <a:lumOff val="35000"/>
                  </a:schemeClr>
                </a:solidFill>
                <a:cs typeface="+mn-ea"/>
                <a:sym typeface="+mn-lt"/>
              </a:rPr>
              <a:t> </a:t>
            </a:r>
            <a:r>
              <a:rPr lang="en-US" altLang="zh-CN" sz="1400" dirty="0" err="1">
                <a:solidFill>
                  <a:schemeClr val="tx1">
                    <a:lumMod val="65000"/>
                    <a:lumOff val="35000"/>
                  </a:schemeClr>
                </a:solidFill>
                <a:cs typeface="+mn-ea"/>
                <a:sym typeface="+mn-lt"/>
              </a:rPr>
              <a:t>các</a:t>
            </a:r>
            <a:r>
              <a:rPr lang="en-US" altLang="zh-CN" sz="1400" dirty="0">
                <a:solidFill>
                  <a:schemeClr val="tx1">
                    <a:lumMod val="65000"/>
                    <a:lumOff val="35000"/>
                  </a:schemeClr>
                </a:solidFill>
                <a:cs typeface="+mn-ea"/>
                <a:sym typeface="+mn-lt"/>
              </a:rPr>
              <a:t> </a:t>
            </a:r>
            <a:r>
              <a:rPr lang="en-US" altLang="zh-CN" sz="1400" dirty="0" err="1">
                <a:solidFill>
                  <a:schemeClr val="tx1">
                    <a:lumMod val="65000"/>
                    <a:lumOff val="35000"/>
                  </a:schemeClr>
                </a:solidFill>
                <a:cs typeface="+mn-ea"/>
                <a:sym typeface="+mn-lt"/>
              </a:rPr>
              <a:t>sản</a:t>
            </a:r>
            <a:r>
              <a:rPr lang="en-US" altLang="zh-CN" sz="1400" dirty="0">
                <a:solidFill>
                  <a:schemeClr val="tx1">
                    <a:lumMod val="65000"/>
                    <a:lumOff val="35000"/>
                  </a:schemeClr>
                </a:solidFill>
                <a:cs typeface="+mn-ea"/>
                <a:sym typeface="+mn-lt"/>
              </a:rPr>
              <a:t> </a:t>
            </a:r>
            <a:r>
              <a:rPr lang="en-US" altLang="zh-CN" sz="1400" dirty="0" err="1">
                <a:solidFill>
                  <a:schemeClr val="tx1">
                    <a:lumMod val="65000"/>
                    <a:lumOff val="35000"/>
                  </a:schemeClr>
                </a:solidFill>
                <a:cs typeface="+mn-ea"/>
                <a:sym typeface="+mn-lt"/>
              </a:rPr>
              <a:t>phẩm</a:t>
            </a:r>
            <a:r>
              <a:rPr lang="en-US" altLang="zh-CN" sz="1400" dirty="0">
                <a:solidFill>
                  <a:schemeClr val="tx1">
                    <a:lumMod val="65000"/>
                    <a:lumOff val="35000"/>
                  </a:schemeClr>
                </a:solidFill>
                <a:cs typeface="+mn-ea"/>
                <a:sym typeface="+mn-lt"/>
              </a:rPr>
              <a:t> </a:t>
            </a:r>
            <a:r>
              <a:rPr lang="en-US" altLang="zh-CN" sz="1400" dirty="0" err="1">
                <a:solidFill>
                  <a:schemeClr val="tx1">
                    <a:lumMod val="65000"/>
                    <a:lumOff val="35000"/>
                  </a:schemeClr>
                </a:solidFill>
                <a:cs typeface="+mn-ea"/>
                <a:sym typeface="+mn-lt"/>
              </a:rPr>
              <a:t>trong</a:t>
            </a:r>
            <a:r>
              <a:rPr lang="en-US" altLang="zh-CN" sz="1400" dirty="0">
                <a:solidFill>
                  <a:schemeClr val="tx1">
                    <a:lumMod val="65000"/>
                    <a:lumOff val="35000"/>
                  </a:schemeClr>
                </a:solidFill>
                <a:cs typeface="+mn-ea"/>
                <a:sym typeface="+mn-lt"/>
              </a:rPr>
              <a:t> </a:t>
            </a:r>
            <a:r>
              <a:rPr lang="en-US" altLang="zh-CN" sz="1400" dirty="0" err="1">
                <a:solidFill>
                  <a:schemeClr val="tx1">
                    <a:lumMod val="65000"/>
                    <a:lumOff val="35000"/>
                  </a:schemeClr>
                </a:solidFill>
                <a:cs typeface="+mn-ea"/>
                <a:sym typeface="+mn-lt"/>
              </a:rPr>
              <a:t>đơn</a:t>
            </a:r>
            <a:r>
              <a:rPr lang="en-US" altLang="zh-CN" sz="1400" dirty="0">
                <a:solidFill>
                  <a:schemeClr val="tx1">
                    <a:lumMod val="65000"/>
                    <a:lumOff val="35000"/>
                  </a:schemeClr>
                </a:solidFill>
                <a:cs typeface="+mn-ea"/>
                <a:sym typeface="+mn-lt"/>
              </a:rPr>
              <a:t> </a:t>
            </a:r>
            <a:r>
              <a:rPr lang="en-US" altLang="zh-CN" sz="1400" dirty="0" err="1">
                <a:solidFill>
                  <a:schemeClr val="tx1">
                    <a:lumMod val="65000"/>
                    <a:lumOff val="35000"/>
                  </a:schemeClr>
                </a:solidFill>
                <a:cs typeface="+mn-ea"/>
                <a:sym typeface="+mn-lt"/>
              </a:rPr>
              <a:t>hàng</a:t>
            </a:r>
            <a:r>
              <a:rPr lang="en-US" altLang="zh-CN" sz="1400" dirty="0">
                <a:solidFill>
                  <a:schemeClr val="tx1">
                    <a:lumMod val="65000"/>
                    <a:lumOff val="35000"/>
                  </a:schemeClr>
                </a:solidFill>
                <a:cs typeface="+mn-ea"/>
                <a:sym typeface="+mn-lt"/>
              </a:rPr>
              <a:t> </a:t>
            </a:r>
            <a:r>
              <a:rPr lang="en-US" altLang="zh-CN" sz="1400" dirty="0" err="1">
                <a:solidFill>
                  <a:schemeClr val="tx1">
                    <a:lumMod val="65000"/>
                    <a:lumOff val="35000"/>
                  </a:schemeClr>
                </a:solidFill>
                <a:cs typeface="+mn-ea"/>
                <a:sym typeface="+mn-lt"/>
              </a:rPr>
              <a:t>của</a:t>
            </a:r>
            <a:r>
              <a:rPr lang="en-US" altLang="zh-CN" sz="1400" dirty="0">
                <a:solidFill>
                  <a:schemeClr val="tx1">
                    <a:lumMod val="65000"/>
                    <a:lumOff val="35000"/>
                  </a:schemeClr>
                </a:solidFill>
                <a:cs typeface="+mn-ea"/>
                <a:sym typeface="+mn-lt"/>
              </a:rPr>
              <a:t> </a:t>
            </a:r>
            <a:r>
              <a:rPr lang="en-US" altLang="zh-CN" sz="1400" dirty="0" err="1">
                <a:solidFill>
                  <a:schemeClr val="tx1">
                    <a:lumMod val="65000"/>
                    <a:lumOff val="35000"/>
                  </a:schemeClr>
                </a:solidFill>
                <a:cs typeface="+mn-ea"/>
                <a:sym typeface="+mn-lt"/>
              </a:rPr>
              <a:t>người</a:t>
            </a:r>
            <a:r>
              <a:rPr lang="en-US" altLang="zh-CN" sz="1400" dirty="0">
                <a:solidFill>
                  <a:schemeClr val="tx1">
                    <a:lumMod val="65000"/>
                    <a:lumOff val="35000"/>
                  </a:schemeClr>
                </a:solidFill>
                <a:cs typeface="+mn-ea"/>
                <a:sym typeface="+mn-lt"/>
              </a:rPr>
              <a:t> </a:t>
            </a:r>
            <a:r>
              <a:rPr lang="en-US" altLang="zh-CN" sz="1400" dirty="0" err="1">
                <a:solidFill>
                  <a:schemeClr val="tx1">
                    <a:lumMod val="65000"/>
                    <a:lumOff val="35000"/>
                  </a:schemeClr>
                </a:solidFill>
                <a:cs typeface="+mn-ea"/>
                <a:sym typeface="+mn-lt"/>
              </a:rPr>
              <a:t>dùng</a:t>
            </a:r>
            <a:r>
              <a:rPr lang="en-US" altLang="zh-CN" sz="1400" dirty="0">
                <a:solidFill>
                  <a:schemeClr val="tx1">
                    <a:lumMod val="65000"/>
                    <a:lumOff val="35000"/>
                  </a:schemeClr>
                </a:solidFill>
                <a:cs typeface="+mn-ea"/>
                <a:sym typeface="+mn-lt"/>
              </a:rPr>
              <a:t> </a:t>
            </a:r>
            <a:r>
              <a:rPr lang="en-US" altLang="zh-CN" sz="1400" dirty="0" err="1">
                <a:solidFill>
                  <a:schemeClr val="tx1">
                    <a:lumMod val="65000"/>
                    <a:lumOff val="35000"/>
                  </a:schemeClr>
                </a:solidFill>
                <a:cs typeface="+mn-ea"/>
                <a:sym typeface="+mn-lt"/>
              </a:rPr>
              <a:t>chưa</a:t>
            </a:r>
            <a:r>
              <a:rPr lang="en-US" altLang="zh-CN" sz="1400" dirty="0">
                <a:solidFill>
                  <a:schemeClr val="tx1">
                    <a:lumMod val="65000"/>
                    <a:lumOff val="35000"/>
                  </a:schemeClr>
                </a:solidFill>
                <a:cs typeface="+mn-ea"/>
                <a:sym typeface="+mn-lt"/>
              </a:rPr>
              <a:t> </a:t>
            </a:r>
            <a:r>
              <a:rPr lang="en-US" altLang="zh-CN" sz="1400" dirty="0" err="1">
                <a:solidFill>
                  <a:schemeClr val="tx1">
                    <a:lumMod val="65000"/>
                    <a:lumOff val="35000"/>
                  </a:schemeClr>
                </a:solidFill>
                <a:cs typeface="+mn-ea"/>
                <a:sym typeface="+mn-lt"/>
              </a:rPr>
              <a:t>được</a:t>
            </a:r>
            <a:r>
              <a:rPr lang="en-US" altLang="zh-CN" sz="1400" dirty="0">
                <a:solidFill>
                  <a:schemeClr val="tx1">
                    <a:lumMod val="65000"/>
                    <a:lumOff val="35000"/>
                  </a:schemeClr>
                </a:solidFill>
                <a:cs typeface="+mn-ea"/>
                <a:sym typeface="+mn-lt"/>
              </a:rPr>
              <a:t> </a:t>
            </a:r>
            <a:r>
              <a:rPr lang="en-US" altLang="zh-CN" sz="1400" dirty="0" err="1">
                <a:solidFill>
                  <a:schemeClr val="tx1">
                    <a:lumMod val="65000"/>
                    <a:lumOff val="35000"/>
                  </a:schemeClr>
                </a:solidFill>
                <a:cs typeface="+mn-ea"/>
                <a:sym typeface="+mn-lt"/>
              </a:rPr>
              <a:t>xử</a:t>
            </a:r>
            <a:r>
              <a:rPr lang="en-US" altLang="zh-CN" sz="1400" dirty="0">
                <a:solidFill>
                  <a:schemeClr val="tx1">
                    <a:lumMod val="65000"/>
                    <a:lumOff val="35000"/>
                  </a:schemeClr>
                </a:solidFill>
                <a:cs typeface="+mn-ea"/>
                <a:sym typeface="+mn-lt"/>
              </a:rPr>
              <a:t> </a:t>
            </a:r>
            <a:r>
              <a:rPr lang="en-US" altLang="zh-CN" sz="1400" dirty="0" err="1">
                <a:solidFill>
                  <a:schemeClr val="tx1">
                    <a:lumMod val="65000"/>
                    <a:lumOff val="35000"/>
                  </a:schemeClr>
                </a:solidFill>
                <a:cs typeface="+mn-ea"/>
                <a:sym typeface="+mn-lt"/>
              </a:rPr>
              <a:t>lý</a:t>
            </a:r>
            <a:r>
              <a:rPr lang="en-US" altLang="zh-CN" sz="1400" dirty="0">
                <a:solidFill>
                  <a:schemeClr val="tx1">
                    <a:lumMod val="65000"/>
                    <a:lumOff val="35000"/>
                  </a:schemeClr>
                </a:solidFill>
                <a:cs typeface="+mn-ea"/>
                <a:sym typeface="+mn-lt"/>
              </a:rPr>
              <a:t>.</a:t>
            </a:r>
            <a:endParaRPr lang="zh-CN" altLang="en-US" sz="1400" dirty="0">
              <a:solidFill>
                <a:schemeClr val="tx1">
                  <a:lumMod val="65000"/>
                  <a:lumOff val="35000"/>
                </a:schemeClr>
              </a:solidFill>
              <a:cs typeface="+mn-ea"/>
              <a:sym typeface="+mn-lt"/>
            </a:endParaRPr>
          </a:p>
        </p:txBody>
      </p:sp>
      <p:sp>
        <p:nvSpPr>
          <p:cNvPr id="3" name="矩形 2"/>
          <p:cNvSpPr/>
          <p:nvPr/>
        </p:nvSpPr>
        <p:spPr>
          <a:xfrm>
            <a:off x="7122794" y="1442085"/>
            <a:ext cx="4938025" cy="594202"/>
          </a:xfrm>
          <a:prstGeom prst="rect">
            <a:avLst/>
          </a:prstGeom>
        </p:spPr>
        <p:txBody>
          <a:bodyPr wrap="square">
            <a:spAutoFit/>
          </a:bodyPr>
          <a:lstStyle/>
          <a:p>
            <a:pPr defTabSz="609600">
              <a:lnSpc>
                <a:spcPct val="130000"/>
              </a:lnSpc>
            </a:pPr>
            <a:r>
              <a:rPr lang="en-US" altLang="zh-CN" sz="2800" b="1" dirty="0">
                <a:solidFill>
                  <a:schemeClr val="tx1">
                    <a:lumMod val="65000"/>
                    <a:lumOff val="35000"/>
                  </a:schemeClr>
                </a:solidFill>
                <a:cs typeface="+mn-ea"/>
                <a:sym typeface="+mn-lt"/>
              </a:rPr>
              <a:t>Chi </a:t>
            </a:r>
            <a:r>
              <a:rPr lang="en-US" altLang="zh-CN" sz="2800" b="1" dirty="0" err="1">
                <a:solidFill>
                  <a:schemeClr val="tx1">
                    <a:lumMod val="65000"/>
                    <a:lumOff val="35000"/>
                  </a:schemeClr>
                </a:solidFill>
                <a:cs typeface="+mn-ea"/>
                <a:sym typeface="+mn-lt"/>
              </a:rPr>
              <a:t>tiết</a:t>
            </a:r>
            <a:r>
              <a:rPr lang="en-US" altLang="zh-CN" sz="2800" b="1" dirty="0">
                <a:solidFill>
                  <a:schemeClr val="tx1">
                    <a:lumMod val="65000"/>
                    <a:lumOff val="35000"/>
                  </a:schemeClr>
                </a:solidFill>
                <a:cs typeface="+mn-ea"/>
                <a:sym typeface="+mn-lt"/>
              </a:rPr>
              <a:t> </a:t>
            </a:r>
            <a:r>
              <a:rPr lang="en-US" altLang="zh-CN" sz="2800" b="1" dirty="0" err="1">
                <a:solidFill>
                  <a:schemeClr val="tx1">
                    <a:lumMod val="65000"/>
                    <a:lumOff val="35000"/>
                  </a:schemeClr>
                </a:solidFill>
                <a:cs typeface="+mn-ea"/>
                <a:sym typeface="+mn-lt"/>
              </a:rPr>
              <a:t>đơn</a:t>
            </a:r>
            <a:r>
              <a:rPr lang="en-US" altLang="zh-CN" sz="2800" b="1" dirty="0">
                <a:solidFill>
                  <a:schemeClr val="tx1">
                    <a:lumMod val="65000"/>
                    <a:lumOff val="35000"/>
                  </a:schemeClr>
                </a:solidFill>
                <a:cs typeface="+mn-ea"/>
                <a:sym typeface="+mn-lt"/>
              </a:rPr>
              <a:t> hàng chờ xử lý</a:t>
            </a:r>
          </a:p>
        </p:txBody>
      </p:sp>
      <p:sp>
        <p:nvSpPr>
          <p:cNvPr id="13" name="平行四边形 3"/>
          <p:cNvSpPr/>
          <p:nvPr/>
        </p:nvSpPr>
        <p:spPr>
          <a:xfrm>
            <a:off x="5340985" y="2941955"/>
            <a:ext cx="1092835" cy="715010"/>
          </a:xfrm>
          <a:prstGeom prst="parallelogram">
            <a:avLst/>
          </a:prstGeom>
          <a:solidFill>
            <a:srgbClr val="61953D">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1400">
              <a:cs typeface="+mn-ea"/>
              <a:sym typeface="+mn-lt"/>
            </a:endParaRPr>
          </a:p>
        </p:txBody>
      </p:sp>
      <p:sp>
        <p:nvSpPr>
          <p:cNvPr id="14" name="文本框 4"/>
          <p:cNvSpPr txBox="1"/>
          <p:nvPr/>
        </p:nvSpPr>
        <p:spPr>
          <a:xfrm>
            <a:off x="5533390" y="3038475"/>
            <a:ext cx="708025" cy="521970"/>
          </a:xfrm>
          <a:prstGeom prst="rect">
            <a:avLst/>
          </a:prstGeom>
          <a:noFill/>
        </p:spPr>
        <p:txBody>
          <a:bodyPr wrap="square" rtlCol="0">
            <a:spAutoFit/>
          </a:bodyPr>
          <a:lstStyle/>
          <a:p>
            <a:pPr algn="ctr"/>
            <a:r>
              <a:rPr lang="en-US" altLang="zh-CN" sz="2800">
                <a:solidFill>
                  <a:schemeClr val="bg1"/>
                </a:solidFill>
                <a:cs typeface="+mn-ea"/>
                <a:sym typeface="+mn-lt"/>
              </a:rPr>
              <a:t>a</a:t>
            </a:r>
          </a:p>
        </p:txBody>
      </p:sp>
      <p:pic>
        <p:nvPicPr>
          <p:cNvPr id="6" name="Picture 5">
            <a:extLst>
              <a:ext uri="{FF2B5EF4-FFF2-40B4-BE49-F238E27FC236}">
                <a16:creationId xmlns:a16="http://schemas.microsoft.com/office/drawing/2014/main" id="{7770A37C-B896-410A-8C55-82CAF10BEA1B}"/>
              </a:ext>
            </a:extLst>
          </p:cNvPr>
          <p:cNvPicPr>
            <a:picLocks noChangeAspect="1"/>
          </p:cNvPicPr>
          <p:nvPr/>
        </p:nvPicPr>
        <p:blipFill>
          <a:blip r:embed="rId3"/>
          <a:stretch>
            <a:fillRect/>
          </a:stretch>
        </p:blipFill>
        <p:spPr>
          <a:xfrm>
            <a:off x="1247775" y="182598"/>
            <a:ext cx="3055885" cy="6492803"/>
          </a:xfrm>
          <a:prstGeom prst="rect">
            <a:avLst/>
          </a:prstGeom>
        </p:spPr>
      </p:pic>
    </p:spTree>
    <p:extLst>
      <p:ext uri="{BB962C8B-B14F-4D97-AF65-F5344CB8AC3E}">
        <p14:creationId xmlns:p14="http://schemas.microsoft.com/office/powerpoint/2010/main" val="1860255585"/>
      </p:ext>
    </p:extLst>
  </p:cSld>
  <p:clrMapOvr>
    <a:masterClrMapping/>
  </p:clrMapOvr>
  <p:transition>
    <p:split orient="vert"/>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1184275" y="1548765"/>
            <a:ext cx="3870960" cy="521970"/>
          </a:xfrm>
          <a:prstGeom prst="rect">
            <a:avLst/>
          </a:prstGeom>
          <a:noFill/>
        </p:spPr>
        <p:txBody>
          <a:bodyPr wrap="square" rtlCol="0">
            <a:spAutoFit/>
          </a:bodyPr>
          <a:lstStyle/>
          <a:p>
            <a:r>
              <a:rPr lang="en-US" altLang="zh-CN" sz="2800">
                <a:cs typeface="+mn-ea"/>
                <a:sym typeface="+mn-lt"/>
              </a:rPr>
              <a:t>Đơn hàng đã soạn</a:t>
            </a:r>
          </a:p>
        </p:txBody>
      </p:sp>
      <p:sp>
        <p:nvSpPr>
          <p:cNvPr id="11" name="文本框 10"/>
          <p:cNvSpPr txBox="1"/>
          <p:nvPr/>
        </p:nvSpPr>
        <p:spPr>
          <a:xfrm>
            <a:off x="1115175" y="2581224"/>
            <a:ext cx="4225175" cy="698717"/>
          </a:xfrm>
          <a:prstGeom prst="rect">
            <a:avLst/>
          </a:prstGeom>
          <a:noFill/>
        </p:spPr>
        <p:txBody>
          <a:bodyPr wrap="square" rtlCol="0">
            <a:spAutoFit/>
          </a:bodyPr>
          <a:lstStyle/>
          <a:p>
            <a:pPr>
              <a:lnSpc>
                <a:spcPct val="150000"/>
              </a:lnSpc>
            </a:pPr>
            <a:r>
              <a:rPr lang="en-US" altLang="zh-CN" sz="1400">
                <a:solidFill>
                  <a:schemeClr val="tx1">
                    <a:lumMod val="65000"/>
                    <a:lumOff val="35000"/>
                  </a:schemeClr>
                </a:solidFill>
                <a:cs typeface="+mn-ea"/>
                <a:sym typeface="+mn-lt"/>
              </a:rPr>
              <a:t>Ở chức năng này hiển thị tất cả các đơn hàng của người dùng đã được soạn.</a:t>
            </a:r>
            <a:endParaRPr lang="zh-CN" altLang="en-US" sz="1400" dirty="0">
              <a:solidFill>
                <a:schemeClr val="tx1">
                  <a:lumMod val="65000"/>
                  <a:lumOff val="35000"/>
                </a:schemeClr>
              </a:solidFill>
              <a:cs typeface="+mn-ea"/>
              <a:sym typeface="+mn-lt"/>
            </a:endParaRPr>
          </a:p>
        </p:txBody>
      </p:sp>
      <p:sp>
        <p:nvSpPr>
          <p:cNvPr id="13" name="平行四边形 3"/>
          <p:cNvSpPr/>
          <p:nvPr/>
        </p:nvSpPr>
        <p:spPr>
          <a:xfrm>
            <a:off x="5340985" y="2941955"/>
            <a:ext cx="1092835" cy="715010"/>
          </a:xfrm>
          <a:prstGeom prst="parallelogram">
            <a:avLst/>
          </a:prstGeom>
          <a:solidFill>
            <a:srgbClr val="61953D">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1400">
              <a:cs typeface="+mn-ea"/>
              <a:sym typeface="+mn-lt"/>
            </a:endParaRPr>
          </a:p>
        </p:txBody>
      </p:sp>
      <p:sp>
        <p:nvSpPr>
          <p:cNvPr id="14" name="文本框 4"/>
          <p:cNvSpPr txBox="1"/>
          <p:nvPr/>
        </p:nvSpPr>
        <p:spPr>
          <a:xfrm>
            <a:off x="5533390" y="3038475"/>
            <a:ext cx="708025" cy="521970"/>
          </a:xfrm>
          <a:prstGeom prst="rect">
            <a:avLst/>
          </a:prstGeom>
          <a:noFill/>
        </p:spPr>
        <p:txBody>
          <a:bodyPr wrap="square" rtlCol="0">
            <a:spAutoFit/>
          </a:bodyPr>
          <a:lstStyle/>
          <a:p>
            <a:pPr algn="ctr"/>
            <a:r>
              <a:rPr lang="en-US" altLang="zh-CN" sz="2800">
                <a:solidFill>
                  <a:schemeClr val="bg1"/>
                </a:solidFill>
                <a:cs typeface="+mn-ea"/>
                <a:sym typeface="+mn-lt"/>
              </a:rPr>
              <a:t>b</a:t>
            </a:r>
          </a:p>
        </p:txBody>
      </p:sp>
      <p:pic>
        <p:nvPicPr>
          <p:cNvPr id="2" name="Picture 1"/>
          <p:cNvPicPr>
            <a:picLocks noChangeAspect="1"/>
          </p:cNvPicPr>
          <p:nvPr/>
        </p:nvPicPr>
        <p:blipFill>
          <a:blip r:embed="rId3"/>
          <a:stretch>
            <a:fillRect/>
          </a:stretch>
        </p:blipFill>
        <p:spPr>
          <a:xfrm>
            <a:off x="7944485" y="457200"/>
            <a:ext cx="2790825" cy="5943600"/>
          </a:xfrm>
          <a:prstGeom prst="rect">
            <a:avLst/>
          </a:prstGeom>
        </p:spPr>
      </p:pic>
    </p:spTree>
  </p:cSld>
  <p:clrMapOvr>
    <a:masterClrMapping/>
  </p:clrMapOvr>
  <p:transition>
    <p:split orient="vert"/>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8"/>
          <p:cNvSpPr txBox="1"/>
          <p:nvPr/>
        </p:nvSpPr>
        <p:spPr>
          <a:xfrm>
            <a:off x="7122740" y="2535776"/>
            <a:ext cx="4688260" cy="69871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en-US" altLang="zh-CN" sz="1400">
                <a:solidFill>
                  <a:schemeClr val="tx1">
                    <a:lumMod val="65000"/>
                    <a:lumOff val="35000"/>
                  </a:schemeClr>
                </a:solidFill>
                <a:cs typeface="+mn-ea"/>
                <a:sym typeface="+mn-lt"/>
              </a:rPr>
              <a:t>Ở chức năng này hiển thị tất cả các đơn hàng của người dùng đang được giao.</a:t>
            </a:r>
            <a:endParaRPr lang="zh-CN" altLang="en-US" sz="1400" dirty="0">
              <a:solidFill>
                <a:schemeClr val="tx1">
                  <a:lumMod val="65000"/>
                  <a:lumOff val="35000"/>
                </a:schemeClr>
              </a:solidFill>
              <a:cs typeface="+mn-ea"/>
              <a:sym typeface="+mn-lt"/>
            </a:endParaRPr>
          </a:p>
        </p:txBody>
      </p:sp>
      <p:sp>
        <p:nvSpPr>
          <p:cNvPr id="3" name="矩形 2"/>
          <p:cNvSpPr/>
          <p:nvPr/>
        </p:nvSpPr>
        <p:spPr>
          <a:xfrm>
            <a:off x="7122795" y="1441450"/>
            <a:ext cx="3866515" cy="650875"/>
          </a:xfrm>
          <a:prstGeom prst="rect">
            <a:avLst/>
          </a:prstGeom>
        </p:spPr>
        <p:txBody>
          <a:bodyPr wrap="square">
            <a:spAutoFit/>
          </a:bodyPr>
          <a:lstStyle/>
          <a:p>
            <a:pPr defTabSz="609600">
              <a:lnSpc>
                <a:spcPct val="130000"/>
              </a:lnSpc>
            </a:pPr>
            <a:r>
              <a:rPr lang="en-US" altLang="zh-CN" sz="2800" b="1" dirty="0">
                <a:solidFill>
                  <a:schemeClr val="tx1">
                    <a:lumMod val="65000"/>
                    <a:lumOff val="35000"/>
                  </a:schemeClr>
                </a:solidFill>
                <a:cs typeface="+mn-ea"/>
                <a:sym typeface="+mn-lt"/>
              </a:rPr>
              <a:t>Đơn hàng đang giao</a:t>
            </a:r>
          </a:p>
        </p:txBody>
      </p:sp>
      <p:sp>
        <p:nvSpPr>
          <p:cNvPr id="13" name="平行四边形 3"/>
          <p:cNvSpPr/>
          <p:nvPr/>
        </p:nvSpPr>
        <p:spPr>
          <a:xfrm>
            <a:off x="5340985" y="2941955"/>
            <a:ext cx="1092835" cy="715010"/>
          </a:xfrm>
          <a:prstGeom prst="parallelogram">
            <a:avLst/>
          </a:prstGeom>
          <a:solidFill>
            <a:srgbClr val="61953D">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1400">
              <a:cs typeface="+mn-ea"/>
              <a:sym typeface="+mn-lt"/>
            </a:endParaRPr>
          </a:p>
        </p:txBody>
      </p:sp>
      <p:sp>
        <p:nvSpPr>
          <p:cNvPr id="14" name="文本框 4"/>
          <p:cNvSpPr txBox="1"/>
          <p:nvPr/>
        </p:nvSpPr>
        <p:spPr>
          <a:xfrm>
            <a:off x="5533390" y="3038475"/>
            <a:ext cx="708025" cy="521970"/>
          </a:xfrm>
          <a:prstGeom prst="rect">
            <a:avLst/>
          </a:prstGeom>
          <a:noFill/>
        </p:spPr>
        <p:txBody>
          <a:bodyPr wrap="square" rtlCol="0">
            <a:spAutoFit/>
          </a:bodyPr>
          <a:lstStyle/>
          <a:p>
            <a:pPr algn="ctr"/>
            <a:r>
              <a:rPr lang="en-US" altLang="zh-CN" sz="2800">
                <a:solidFill>
                  <a:schemeClr val="bg1"/>
                </a:solidFill>
                <a:cs typeface="+mn-ea"/>
                <a:sym typeface="+mn-lt"/>
              </a:rPr>
              <a:t>c</a:t>
            </a:r>
          </a:p>
        </p:txBody>
      </p:sp>
      <p:pic>
        <p:nvPicPr>
          <p:cNvPr id="4" name="Picture 3"/>
          <p:cNvPicPr>
            <a:picLocks noChangeAspect="1"/>
          </p:cNvPicPr>
          <p:nvPr/>
        </p:nvPicPr>
        <p:blipFill>
          <a:blip r:embed="rId3"/>
          <a:stretch>
            <a:fillRect/>
          </a:stretch>
        </p:blipFill>
        <p:spPr>
          <a:xfrm>
            <a:off x="1351915" y="461645"/>
            <a:ext cx="2819400" cy="5934075"/>
          </a:xfrm>
          <a:prstGeom prst="rect">
            <a:avLst/>
          </a:prstGeom>
        </p:spPr>
      </p:pic>
    </p:spTree>
  </p:cSld>
  <p:clrMapOvr>
    <a:masterClrMapping/>
  </p:clrMapOvr>
  <p:transition>
    <p:split orient="vert"/>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1184275" y="1548765"/>
            <a:ext cx="3870960" cy="521970"/>
          </a:xfrm>
          <a:prstGeom prst="rect">
            <a:avLst/>
          </a:prstGeom>
          <a:noFill/>
        </p:spPr>
        <p:txBody>
          <a:bodyPr wrap="square" rtlCol="0">
            <a:spAutoFit/>
          </a:bodyPr>
          <a:lstStyle/>
          <a:p>
            <a:r>
              <a:rPr lang="en-US" altLang="zh-CN" sz="2800">
                <a:cs typeface="+mn-ea"/>
                <a:sym typeface="+mn-lt"/>
              </a:rPr>
              <a:t>Đơn hàng đã giao</a:t>
            </a:r>
          </a:p>
        </p:txBody>
      </p:sp>
      <p:sp>
        <p:nvSpPr>
          <p:cNvPr id="11" name="文本框 10"/>
          <p:cNvSpPr txBox="1"/>
          <p:nvPr/>
        </p:nvSpPr>
        <p:spPr>
          <a:xfrm>
            <a:off x="1115175" y="2581224"/>
            <a:ext cx="4225175" cy="698717"/>
          </a:xfrm>
          <a:prstGeom prst="rect">
            <a:avLst/>
          </a:prstGeom>
          <a:noFill/>
        </p:spPr>
        <p:txBody>
          <a:bodyPr wrap="square" rtlCol="0">
            <a:spAutoFit/>
          </a:bodyPr>
          <a:lstStyle/>
          <a:p>
            <a:pPr>
              <a:lnSpc>
                <a:spcPct val="150000"/>
              </a:lnSpc>
            </a:pPr>
            <a:r>
              <a:rPr lang="en-US" altLang="zh-CN" sz="1400">
                <a:solidFill>
                  <a:schemeClr val="tx1">
                    <a:lumMod val="65000"/>
                    <a:lumOff val="35000"/>
                  </a:schemeClr>
                </a:solidFill>
                <a:cs typeface="+mn-ea"/>
                <a:sym typeface="+mn-lt"/>
              </a:rPr>
              <a:t>Ở chức năng này hiển thị tất cả các đơn hàng của người dùng đã được giao.</a:t>
            </a:r>
            <a:endParaRPr lang="zh-CN" altLang="en-US" sz="1400" dirty="0">
              <a:solidFill>
                <a:schemeClr val="tx1">
                  <a:lumMod val="65000"/>
                  <a:lumOff val="35000"/>
                </a:schemeClr>
              </a:solidFill>
              <a:cs typeface="+mn-ea"/>
              <a:sym typeface="+mn-lt"/>
            </a:endParaRPr>
          </a:p>
        </p:txBody>
      </p:sp>
      <p:sp>
        <p:nvSpPr>
          <p:cNvPr id="13" name="平行四边形 3"/>
          <p:cNvSpPr/>
          <p:nvPr/>
        </p:nvSpPr>
        <p:spPr>
          <a:xfrm>
            <a:off x="5340985" y="2941955"/>
            <a:ext cx="1092835" cy="715010"/>
          </a:xfrm>
          <a:prstGeom prst="parallelogram">
            <a:avLst/>
          </a:prstGeom>
          <a:solidFill>
            <a:srgbClr val="61953D">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1400">
              <a:cs typeface="+mn-ea"/>
              <a:sym typeface="+mn-lt"/>
            </a:endParaRPr>
          </a:p>
        </p:txBody>
      </p:sp>
      <p:sp>
        <p:nvSpPr>
          <p:cNvPr id="14" name="文本框 4"/>
          <p:cNvSpPr txBox="1"/>
          <p:nvPr/>
        </p:nvSpPr>
        <p:spPr>
          <a:xfrm>
            <a:off x="5533390" y="3038475"/>
            <a:ext cx="708025" cy="521970"/>
          </a:xfrm>
          <a:prstGeom prst="rect">
            <a:avLst/>
          </a:prstGeom>
          <a:noFill/>
        </p:spPr>
        <p:txBody>
          <a:bodyPr wrap="square" rtlCol="0">
            <a:spAutoFit/>
          </a:bodyPr>
          <a:lstStyle/>
          <a:p>
            <a:pPr algn="ctr"/>
            <a:r>
              <a:rPr lang="en-US" altLang="zh-CN" sz="2800">
                <a:solidFill>
                  <a:schemeClr val="bg1"/>
                </a:solidFill>
                <a:cs typeface="+mn-ea"/>
                <a:sym typeface="+mn-lt"/>
              </a:rPr>
              <a:t>d</a:t>
            </a:r>
          </a:p>
        </p:txBody>
      </p:sp>
      <p:pic>
        <p:nvPicPr>
          <p:cNvPr id="2" name="Picture 1"/>
          <p:cNvPicPr>
            <a:picLocks noChangeAspect="1"/>
          </p:cNvPicPr>
          <p:nvPr/>
        </p:nvPicPr>
        <p:blipFill>
          <a:blip r:embed="rId3"/>
          <a:stretch>
            <a:fillRect/>
          </a:stretch>
        </p:blipFill>
        <p:spPr>
          <a:xfrm>
            <a:off x="7919720" y="471170"/>
            <a:ext cx="2809875" cy="5915025"/>
          </a:xfrm>
          <a:prstGeom prst="rect">
            <a:avLst/>
          </a:prstGeom>
        </p:spPr>
      </p:pic>
    </p:spTree>
  </p:cSld>
  <p:clrMapOvr>
    <a:masterClrMapping/>
  </p:clrMapOvr>
  <p:transition>
    <p:split orient="vert"/>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8"/>
          <p:cNvSpPr txBox="1"/>
          <p:nvPr/>
        </p:nvSpPr>
        <p:spPr>
          <a:xfrm>
            <a:off x="7122740" y="2535776"/>
            <a:ext cx="4688260" cy="69871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en-US" altLang="zh-CN" sz="1400">
                <a:solidFill>
                  <a:schemeClr val="tx1">
                    <a:lumMod val="65000"/>
                    <a:lumOff val="35000"/>
                  </a:schemeClr>
                </a:solidFill>
                <a:cs typeface="+mn-ea"/>
                <a:sym typeface="+mn-lt"/>
              </a:rPr>
              <a:t>Ở chức năng này người dùng có thể nhập thêm số lượng hàng đã hết trong kho.</a:t>
            </a:r>
            <a:endParaRPr lang="zh-CN" altLang="en-US" sz="1400" dirty="0">
              <a:solidFill>
                <a:schemeClr val="tx1">
                  <a:lumMod val="65000"/>
                  <a:lumOff val="35000"/>
                </a:schemeClr>
              </a:solidFill>
              <a:cs typeface="+mn-ea"/>
              <a:sym typeface="+mn-lt"/>
            </a:endParaRPr>
          </a:p>
        </p:txBody>
      </p:sp>
      <p:sp>
        <p:nvSpPr>
          <p:cNvPr id="3" name="矩形 2"/>
          <p:cNvSpPr/>
          <p:nvPr/>
        </p:nvSpPr>
        <p:spPr>
          <a:xfrm>
            <a:off x="7122795" y="1442085"/>
            <a:ext cx="3821430" cy="650875"/>
          </a:xfrm>
          <a:prstGeom prst="rect">
            <a:avLst/>
          </a:prstGeom>
        </p:spPr>
        <p:txBody>
          <a:bodyPr wrap="square">
            <a:spAutoFit/>
          </a:bodyPr>
          <a:lstStyle/>
          <a:p>
            <a:pPr defTabSz="609600">
              <a:lnSpc>
                <a:spcPct val="130000"/>
              </a:lnSpc>
            </a:pPr>
            <a:r>
              <a:rPr lang="en-US" altLang="zh-CN" sz="2800" b="1" dirty="0">
                <a:solidFill>
                  <a:schemeClr val="tx1">
                    <a:lumMod val="65000"/>
                    <a:lumOff val="35000"/>
                  </a:schemeClr>
                </a:solidFill>
                <a:cs typeface="+mn-ea"/>
                <a:sym typeface="+mn-lt"/>
              </a:rPr>
              <a:t>Nhập hàng</a:t>
            </a:r>
          </a:p>
        </p:txBody>
      </p:sp>
      <p:sp>
        <p:nvSpPr>
          <p:cNvPr id="13" name="平行四边形 3"/>
          <p:cNvSpPr/>
          <p:nvPr/>
        </p:nvSpPr>
        <p:spPr>
          <a:xfrm>
            <a:off x="5340985" y="2941955"/>
            <a:ext cx="1092835" cy="715010"/>
          </a:xfrm>
          <a:prstGeom prst="parallelogram">
            <a:avLst/>
          </a:prstGeom>
          <a:solidFill>
            <a:srgbClr val="61953D">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1400">
              <a:cs typeface="+mn-ea"/>
              <a:sym typeface="+mn-lt"/>
            </a:endParaRPr>
          </a:p>
        </p:txBody>
      </p:sp>
      <p:sp>
        <p:nvSpPr>
          <p:cNvPr id="14" name="文本框 4"/>
          <p:cNvSpPr txBox="1"/>
          <p:nvPr/>
        </p:nvSpPr>
        <p:spPr>
          <a:xfrm>
            <a:off x="5533390" y="3038475"/>
            <a:ext cx="708025" cy="521970"/>
          </a:xfrm>
          <a:prstGeom prst="rect">
            <a:avLst/>
          </a:prstGeom>
          <a:noFill/>
        </p:spPr>
        <p:txBody>
          <a:bodyPr wrap="square" rtlCol="0">
            <a:spAutoFit/>
          </a:bodyPr>
          <a:lstStyle/>
          <a:p>
            <a:pPr algn="ctr"/>
            <a:r>
              <a:rPr lang="en-US" altLang="zh-CN" sz="2800">
                <a:solidFill>
                  <a:schemeClr val="bg1"/>
                </a:solidFill>
                <a:cs typeface="+mn-ea"/>
                <a:sym typeface="+mn-lt"/>
              </a:rPr>
              <a:t>F</a:t>
            </a:r>
          </a:p>
        </p:txBody>
      </p:sp>
      <p:pic>
        <p:nvPicPr>
          <p:cNvPr id="4" name="Picture 3"/>
          <p:cNvPicPr>
            <a:picLocks noChangeAspect="1"/>
          </p:cNvPicPr>
          <p:nvPr/>
        </p:nvPicPr>
        <p:blipFill>
          <a:blip r:embed="rId3"/>
          <a:stretch>
            <a:fillRect/>
          </a:stretch>
        </p:blipFill>
        <p:spPr>
          <a:xfrm>
            <a:off x="1425575" y="471805"/>
            <a:ext cx="2762250" cy="5915025"/>
          </a:xfrm>
          <a:prstGeom prst="rect">
            <a:avLst/>
          </a:prstGeom>
        </p:spPr>
      </p:pic>
    </p:spTree>
  </p:cSld>
  <p:clrMapOvr>
    <a:masterClrMapping/>
  </p:clrMapOvr>
  <p:transition>
    <p:split orient="vert"/>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19"/>
          <p:cNvSpPr/>
          <p:nvPr/>
        </p:nvSpPr>
        <p:spPr>
          <a:xfrm>
            <a:off x="398780" y="224173"/>
            <a:ext cx="6828308" cy="6633827"/>
          </a:xfrm>
          <a:custGeom>
            <a:avLst/>
            <a:gdLst>
              <a:gd name="T0" fmla="*/ 455839 w 606244"/>
              <a:gd name="T1" fmla="*/ 455839 w 606244"/>
              <a:gd name="T2" fmla="*/ 600116 w 606244"/>
              <a:gd name="T3" fmla="*/ 600116 w 606244"/>
              <a:gd name="T4" fmla="*/ 600116 w 606244"/>
              <a:gd name="T5" fmla="*/ 600116 w 606244"/>
              <a:gd name="T6" fmla="*/ 600116 w 606244"/>
              <a:gd name="T7" fmla="*/ 600116 w 606244"/>
              <a:gd name="T8" fmla="*/ 600116 w 606244"/>
              <a:gd name="T9" fmla="*/ 600116 w 606244"/>
              <a:gd name="T10" fmla="*/ 600116 w 606244"/>
              <a:gd name="T11" fmla="*/ 600116 w 606244"/>
              <a:gd name="T12" fmla="*/ 600116 w 606244"/>
              <a:gd name="T13" fmla="*/ 600116 w 606244"/>
              <a:gd name="T14" fmla="*/ 600116 w 606244"/>
              <a:gd name="T15" fmla="*/ 600116 w 606244"/>
              <a:gd name="T16" fmla="*/ 600116 w 606244"/>
              <a:gd name="T17" fmla="*/ 600116 w 606244"/>
              <a:gd name="T18" fmla="*/ 600116 w 606244"/>
              <a:gd name="T19" fmla="*/ 600116 w 606244"/>
              <a:gd name="T20" fmla="*/ 600116 w 606244"/>
              <a:gd name="T21" fmla="*/ 600116 w 606244"/>
              <a:gd name="T22" fmla="*/ 600116 w 606244"/>
              <a:gd name="T23" fmla="*/ 600116 w 606244"/>
              <a:gd name="T24" fmla="*/ 600116 w 606244"/>
              <a:gd name="T25" fmla="*/ 600116 w 606244"/>
              <a:gd name="T26" fmla="*/ 600116 w 606244"/>
              <a:gd name="T27" fmla="*/ 600116 w 606244"/>
              <a:gd name="T28" fmla="*/ 600116 w 606244"/>
              <a:gd name="T29" fmla="*/ 600116 w 606244"/>
              <a:gd name="T30" fmla="*/ 600116 w 606244"/>
              <a:gd name="T31" fmla="*/ 600116 w 606244"/>
              <a:gd name="T32" fmla="*/ 600116 w 606244"/>
              <a:gd name="T33" fmla="*/ 600116 w 606244"/>
              <a:gd name="T34" fmla="*/ 600116 w 606244"/>
              <a:gd name="T35" fmla="*/ 600116 w 606244"/>
              <a:gd name="T36" fmla="*/ 600116 w 606244"/>
              <a:gd name="T37" fmla="*/ 600116 w 606244"/>
              <a:gd name="T38" fmla="*/ 600116 w 606244"/>
              <a:gd name="T39" fmla="*/ 600116 w 606244"/>
              <a:gd name="T40" fmla="*/ 600116 w 606244"/>
              <a:gd name="T41" fmla="*/ 600116 w 606244"/>
              <a:gd name="T42" fmla="*/ 600116 w 606244"/>
              <a:gd name="T43" fmla="*/ 600116 w 606244"/>
              <a:gd name="T44" fmla="*/ 600116 w 606244"/>
              <a:gd name="T45" fmla="*/ 600116 w 606244"/>
              <a:gd name="T46" fmla="*/ 600116 w 606244"/>
              <a:gd name="T47" fmla="*/ 600116 w 606244"/>
              <a:gd name="T48" fmla="*/ 600116 w 606244"/>
              <a:gd name="T49" fmla="*/ 600116 w 606244"/>
              <a:gd name="T50" fmla="*/ 600116 w 606244"/>
              <a:gd name="T51" fmla="*/ 600116 w 606244"/>
              <a:gd name="T52" fmla="*/ 600116 w 606244"/>
              <a:gd name="T53" fmla="*/ 600116 w 606244"/>
              <a:gd name="T54" fmla="*/ 600116 w 606244"/>
              <a:gd name="T55" fmla="*/ 600116 w 606244"/>
              <a:gd name="T56" fmla="*/ 600116 w 606244"/>
              <a:gd name="T57" fmla="*/ 600116 w 606244"/>
              <a:gd name="T58" fmla="*/ 600116 w 606244"/>
              <a:gd name="T59" fmla="*/ 600116 w 606244"/>
              <a:gd name="T60" fmla="*/ 600116 w 606244"/>
              <a:gd name="T61" fmla="*/ 600116 w 606244"/>
              <a:gd name="T62" fmla="*/ 600116 w 606244"/>
              <a:gd name="T63" fmla="*/ 600116 w 606244"/>
              <a:gd name="T64" fmla="*/ 600116 w 606244"/>
              <a:gd name="T65" fmla="*/ 600116 w 606244"/>
              <a:gd name="T66" fmla="*/ 600116 w 606244"/>
              <a:gd name="T67" fmla="*/ 600116 w 606244"/>
              <a:gd name="T68" fmla="*/ 600116 w 606244"/>
              <a:gd name="T69" fmla="*/ 600116 w 606244"/>
              <a:gd name="T70" fmla="*/ 600116 w 606244"/>
              <a:gd name="T71" fmla="*/ 600116 w 606244"/>
              <a:gd name="T72" fmla="*/ 600116 w 606244"/>
              <a:gd name="T73" fmla="*/ 600116 w 606244"/>
              <a:gd name="T74" fmla="*/ 600116 w 606244"/>
              <a:gd name="T75" fmla="*/ 600116 w 606244"/>
              <a:gd name="T76" fmla="*/ 600116 w 606244"/>
              <a:gd name="T77" fmla="*/ 600116 w 606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51" h="310">
                <a:moveTo>
                  <a:pt x="345" y="190"/>
                </a:moveTo>
                <a:cubicBezTo>
                  <a:pt x="339" y="173"/>
                  <a:pt x="337" y="156"/>
                  <a:pt x="318" y="150"/>
                </a:cubicBezTo>
                <a:cubicBezTo>
                  <a:pt x="305" y="146"/>
                  <a:pt x="268" y="134"/>
                  <a:pt x="247" y="126"/>
                </a:cubicBezTo>
                <a:cubicBezTo>
                  <a:pt x="246" y="124"/>
                  <a:pt x="245" y="122"/>
                  <a:pt x="245" y="120"/>
                </a:cubicBezTo>
                <a:lnTo>
                  <a:pt x="293" y="118"/>
                </a:lnTo>
                <a:cubicBezTo>
                  <a:pt x="293" y="118"/>
                  <a:pt x="326" y="115"/>
                  <a:pt x="310" y="99"/>
                </a:cubicBezTo>
                <a:cubicBezTo>
                  <a:pt x="295" y="83"/>
                  <a:pt x="280" y="69"/>
                  <a:pt x="280" y="69"/>
                </a:cubicBezTo>
                <a:cubicBezTo>
                  <a:pt x="280" y="69"/>
                  <a:pt x="263" y="49"/>
                  <a:pt x="246" y="67"/>
                </a:cubicBezTo>
                <a:cubicBezTo>
                  <a:pt x="236" y="78"/>
                  <a:pt x="229" y="87"/>
                  <a:pt x="225" y="92"/>
                </a:cubicBezTo>
                <a:cubicBezTo>
                  <a:pt x="224" y="91"/>
                  <a:pt x="224" y="91"/>
                  <a:pt x="223" y="90"/>
                </a:cubicBezTo>
                <a:cubicBezTo>
                  <a:pt x="223" y="90"/>
                  <a:pt x="222" y="89"/>
                  <a:pt x="222" y="89"/>
                </a:cubicBezTo>
                <a:lnTo>
                  <a:pt x="227" y="57"/>
                </a:lnTo>
                <a:cubicBezTo>
                  <a:pt x="227" y="57"/>
                  <a:pt x="240" y="39"/>
                  <a:pt x="222" y="28"/>
                </a:cubicBezTo>
                <a:cubicBezTo>
                  <a:pt x="204" y="17"/>
                  <a:pt x="186" y="7"/>
                  <a:pt x="175" y="9"/>
                </a:cubicBezTo>
                <a:cubicBezTo>
                  <a:pt x="164" y="11"/>
                  <a:pt x="143" y="13"/>
                  <a:pt x="154" y="30"/>
                </a:cubicBezTo>
                <a:lnTo>
                  <a:pt x="178" y="78"/>
                </a:lnTo>
                <a:cubicBezTo>
                  <a:pt x="176" y="79"/>
                  <a:pt x="173" y="80"/>
                  <a:pt x="171" y="81"/>
                </a:cubicBezTo>
                <a:lnTo>
                  <a:pt x="120" y="28"/>
                </a:lnTo>
                <a:cubicBezTo>
                  <a:pt x="120" y="28"/>
                  <a:pt x="87" y="0"/>
                  <a:pt x="52" y="28"/>
                </a:cubicBezTo>
                <a:cubicBezTo>
                  <a:pt x="52" y="28"/>
                  <a:pt x="23" y="56"/>
                  <a:pt x="49" y="71"/>
                </a:cubicBezTo>
                <a:cubicBezTo>
                  <a:pt x="64" y="75"/>
                  <a:pt x="124" y="94"/>
                  <a:pt x="154" y="104"/>
                </a:cubicBezTo>
                <a:cubicBezTo>
                  <a:pt x="154" y="106"/>
                  <a:pt x="154" y="108"/>
                  <a:pt x="155" y="110"/>
                </a:cubicBezTo>
                <a:lnTo>
                  <a:pt x="55" y="110"/>
                </a:lnTo>
                <a:cubicBezTo>
                  <a:pt x="55" y="110"/>
                  <a:pt x="10" y="107"/>
                  <a:pt x="4" y="158"/>
                </a:cubicBezTo>
                <a:cubicBezTo>
                  <a:pt x="5" y="170"/>
                  <a:pt x="0" y="188"/>
                  <a:pt x="29" y="212"/>
                </a:cubicBezTo>
                <a:cubicBezTo>
                  <a:pt x="46" y="221"/>
                  <a:pt x="66" y="240"/>
                  <a:pt x="100" y="219"/>
                </a:cubicBezTo>
                <a:cubicBezTo>
                  <a:pt x="117" y="201"/>
                  <a:pt x="157" y="162"/>
                  <a:pt x="177" y="143"/>
                </a:cubicBezTo>
                <a:cubicBezTo>
                  <a:pt x="177" y="143"/>
                  <a:pt x="178" y="144"/>
                  <a:pt x="180" y="144"/>
                </a:cubicBezTo>
                <a:cubicBezTo>
                  <a:pt x="181" y="145"/>
                  <a:pt x="182" y="145"/>
                  <a:pt x="183" y="146"/>
                </a:cubicBezTo>
                <a:lnTo>
                  <a:pt x="165" y="210"/>
                </a:lnTo>
                <a:cubicBezTo>
                  <a:pt x="165" y="210"/>
                  <a:pt x="141" y="266"/>
                  <a:pt x="163" y="280"/>
                </a:cubicBezTo>
                <a:cubicBezTo>
                  <a:pt x="173" y="289"/>
                  <a:pt x="185" y="308"/>
                  <a:pt x="220" y="306"/>
                </a:cubicBezTo>
                <a:cubicBezTo>
                  <a:pt x="220" y="306"/>
                  <a:pt x="245" y="310"/>
                  <a:pt x="264" y="284"/>
                </a:cubicBezTo>
                <a:cubicBezTo>
                  <a:pt x="264" y="284"/>
                  <a:pt x="289" y="268"/>
                  <a:pt x="272" y="239"/>
                </a:cubicBezTo>
                <a:cubicBezTo>
                  <a:pt x="260" y="218"/>
                  <a:pt x="237" y="176"/>
                  <a:pt x="226" y="154"/>
                </a:cubicBezTo>
                <a:cubicBezTo>
                  <a:pt x="228" y="154"/>
                  <a:pt x="229" y="153"/>
                  <a:pt x="231" y="153"/>
                </a:cubicBezTo>
                <a:lnTo>
                  <a:pt x="291" y="210"/>
                </a:lnTo>
                <a:cubicBezTo>
                  <a:pt x="291" y="210"/>
                  <a:pt x="313" y="235"/>
                  <a:pt x="334" y="219"/>
                </a:cubicBezTo>
                <a:cubicBezTo>
                  <a:pt x="334" y="219"/>
                  <a:pt x="351" y="207"/>
                  <a:pt x="345" y="190"/>
                </a:cubicBezTo>
                <a:close/>
              </a:path>
            </a:pathLst>
          </a:custGeom>
          <a:solidFill>
            <a:srgbClr val="95C674">
              <a:alpha val="10000"/>
            </a:srgb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pic>
        <p:nvPicPr>
          <p:cNvPr id="10" name="图片 9" descr="图片包含 文字&#10;&#10;描述已自动生成"/>
          <p:cNvPicPr>
            <a:picLocks noChangeAspect="1"/>
          </p:cNvPicPr>
          <p:nvPr/>
        </p:nvPicPr>
        <p:blipFill rotWithShape="1">
          <a:blip r:embed="rId3">
            <a:extLst>
              <a:ext uri="{28A0092B-C50C-407E-A947-70E740481C1C}">
                <a14:useLocalDpi xmlns:a14="http://schemas.microsoft.com/office/drawing/2010/main" val="0"/>
              </a:ext>
            </a:extLst>
          </a:blip>
          <a:srcRect l="36188" r="12249"/>
          <a:stretch>
            <a:fillRect/>
          </a:stretch>
        </p:blipFill>
        <p:spPr>
          <a:xfrm>
            <a:off x="7329292" y="0"/>
            <a:ext cx="4862707" cy="6858000"/>
          </a:xfrm>
          <a:prstGeom prst="rect">
            <a:avLst/>
          </a:prstGeom>
        </p:spPr>
      </p:pic>
      <p:sp>
        <p:nvSpPr>
          <p:cNvPr id="4" name="文本框 8"/>
          <p:cNvSpPr txBox="1"/>
          <p:nvPr/>
        </p:nvSpPr>
        <p:spPr>
          <a:xfrm>
            <a:off x="1217240" y="2769819"/>
            <a:ext cx="5564560" cy="41402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endParaRPr lang="zh-CN" altLang="en-US" sz="1400" dirty="0">
              <a:solidFill>
                <a:schemeClr val="tx1">
                  <a:lumMod val="65000"/>
                  <a:lumOff val="35000"/>
                </a:schemeClr>
              </a:solidFill>
              <a:cs typeface="+mn-ea"/>
              <a:sym typeface="+mn-lt"/>
            </a:endParaRPr>
          </a:p>
        </p:txBody>
      </p:sp>
      <p:sp>
        <p:nvSpPr>
          <p:cNvPr id="5" name="矩形 4"/>
          <p:cNvSpPr/>
          <p:nvPr/>
        </p:nvSpPr>
        <p:spPr>
          <a:xfrm>
            <a:off x="1217240" y="2054606"/>
            <a:ext cx="2372995" cy="491490"/>
          </a:xfrm>
          <a:prstGeom prst="rect">
            <a:avLst/>
          </a:prstGeom>
        </p:spPr>
        <p:txBody>
          <a:bodyPr wrap="none">
            <a:spAutoFit/>
          </a:bodyPr>
          <a:lstStyle/>
          <a:p>
            <a:pPr defTabSz="609600">
              <a:lnSpc>
                <a:spcPct val="130000"/>
              </a:lnSpc>
            </a:pPr>
            <a:r>
              <a:rPr lang="en-US" altLang="zh-CN" sz="2000" b="1" dirty="0">
                <a:solidFill>
                  <a:schemeClr val="tx1">
                    <a:lumMod val="65000"/>
                    <a:lumOff val="35000"/>
                  </a:schemeClr>
                </a:solidFill>
                <a:cs typeface="+mn-ea"/>
                <a:sym typeface="+mn-lt"/>
              </a:rPr>
              <a:t>Quản lí kho hàng</a:t>
            </a:r>
          </a:p>
        </p:txBody>
      </p:sp>
      <p:sp>
        <p:nvSpPr>
          <p:cNvPr id="2" name="Text Box 1"/>
          <p:cNvSpPr txBox="1"/>
          <p:nvPr/>
        </p:nvSpPr>
        <p:spPr>
          <a:xfrm>
            <a:off x="1217295" y="2769870"/>
            <a:ext cx="5401945" cy="2031325"/>
          </a:xfrm>
          <a:prstGeom prst="rect">
            <a:avLst/>
          </a:prstGeom>
          <a:noFill/>
        </p:spPr>
        <p:txBody>
          <a:bodyPr wrap="square" rtlCol="0">
            <a:spAutoFit/>
          </a:bodyPr>
          <a:lstStyle/>
          <a:p>
            <a:r>
              <a:rPr lang="en-US"/>
              <a:t>Ứng dụng quản lí kho hàng của chúng em xây dựng dựa trên nhu cầu quản lí sản phẩm nước uống trong kho của một số doanh nghiệp lớn. Ứng dụng của chúng em đáp ứng đa phần hầu hết các tiện ích về quản lí kho mà doanh nghiệp cần. Dù còn nhiều thiếu sót nhưng tổng quan ứng dụng của chúng em vẫn hoạt động ổn.</a:t>
            </a:r>
          </a:p>
        </p:txBody>
      </p:sp>
    </p:spTree>
  </p:cSld>
  <p:clrMapOvr>
    <a:masterClrMapping/>
  </p:clrMapOvr>
  <p:transition>
    <p:split orient="vert"/>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1184275" y="1548765"/>
            <a:ext cx="3870960" cy="521970"/>
          </a:xfrm>
          <a:prstGeom prst="rect">
            <a:avLst/>
          </a:prstGeom>
          <a:noFill/>
        </p:spPr>
        <p:txBody>
          <a:bodyPr wrap="square" rtlCol="0">
            <a:spAutoFit/>
          </a:bodyPr>
          <a:lstStyle/>
          <a:p>
            <a:r>
              <a:rPr lang="en-US" altLang="zh-CN" sz="2800">
                <a:cs typeface="+mn-ea"/>
                <a:sym typeface="+mn-lt"/>
              </a:rPr>
              <a:t>Thống kê</a:t>
            </a:r>
          </a:p>
        </p:txBody>
      </p:sp>
      <p:sp>
        <p:nvSpPr>
          <p:cNvPr id="11" name="文本框 10"/>
          <p:cNvSpPr txBox="1"/>
          <p:nvPr/>
        </p:nvSpPr>
        <p:spPr>
          <a:xfrm>
            <a:off x="1115175" y="2581224"/>
            <a:ext cx="4225175" cy="1345048"/>
          </a:xfrm>
          <a:prstGeom prst="rect">
            <a:avLst/>
          </a:prstGeom>
          <a:noFill/>
        </p:spPr>
        <p:txBody>
          <a:bodyPr wrap="square" rtlCol="0">
            <a:spAutoFit/>
          </a:bodyPr>
          <a:lstStyle/>
          <a:p>
            <a:pPr>
              <a:lnSpc>
                <a:spcPct val="150000"/>
              </a:lnSpc>
            </a:pPr>
            <a:r>
              <a:rPr lang="en-US" altLang="zh-CN" sz="1400" spc="100">
                <a:solidFill>
                  <a:schemeClr val="tx1">
                    <a:lumMod val="75000"/>
                    <a:lumOff val="25000"/>
                  </a:schemeClr>
                </a:solidFill>
                <a:cs typeface="+mn-ea"/>
                <a:sym typeface="+mn-lt"/>
              </a:rPr>
              <a:t>Ở chức năng “Thống Kê” này người dung sẽ có thể thấy được hiện số lượng sản phẩm trong kho còn bao nhiêu và bán ra được bao nhiêu.</a:t>
            </a:r>
            <a:endParaRPr lang="zh-CN" altLang="en-US" sz="1400" spc="100">
              <a:solidFill>
                <a:schemeClr val="tx1">
                  <a:lumMod val="75000"/>
                  <a:lumOff val="25000"/>
                </a:schemeClr>
              </a:solidFill>
              <a:cs typeface="+mn-ea"/>
              <a:sym typeface="+mn-lt"/>
            </a:endParaRPr>
          </a:p>
        </p:txBody>
      </p:sp>
      <p:sp>
        <p:nvSpPr>
          <p:cNvPr id="13" name="平行四边形 3"/>
          <p:cNvSpPr/>
          <p:nvPr/>
        </p:nvSpPr>
        <p:spPr>
          <a:xfrm>
            <a:off x="5340985" y="2941955"/>
            <a:ext cx="1092835" cy="715010"/>
          </a:xfrm>
          <a:prstGeom prst="parallelogram">
            <a:avLst/>
          </a:prstGeom>
          <a:solidFill>
            <a:srgbClr val="61953D">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1400">
              <a:cs typeface="+mn-ea"/>
              <a:sym typeface="+mn-lt"/>
            </a:endParaRPr>
          </a:p>
        </p:txBody>
      </p:sp>
      <p:sp>
        <p:nvSpPr>
          <p:cNvPr id="14" name="文本框 4"/>
          <p:cNvSpPr txBox="1"/>
          <p:nvPr/>
        </p:nvSpPr>
        <p:spPr>
          <a:xfrm>
            <a:off x="5533390" y="3038475"/>
            <a:ext cx="708025" cy="521970"/>
          </a:xfrm>
          <a:prstGeom prst="rect">
            <a:avLst/>
          </a:prstGeom>
          <a:noFill/>
        </p:spPr>
        <p:txBody>
          <a:bodyPr wrap="square" rtlCol="0">
            <a:spAutoFit/>
          </a:bodyPr>
          <a:lstStyle/>
          <a:p>
            <a:pPr algn="ctr"/>
            <a:r>
              <a:rPr lang="en-US" altLang="zh-CN" sz="2800">
                <a:solidFill>
                  <a:schemeClr val="bg1"/>
                </a:solidFill>
                <a:cs typeface="+mn-ea"/>
                <a:sym typeface="+mn-lt"/>
              </a:rPr>
              <a:t>G</a:t>
            </a:r>
          </a:p>
        </p:txBody>
      </p:sp>
      <p:pic>
        <p:nvPicPr>
          <p:cNvPr id="7" name="Picture 6"/>
          <p:cNvPicPr>
            <a:picLocks noChangeAspect="1"/>
          </p:cNvPicPr>
          <p:nvPr/>
        </p:nvPicPr>
        <p:blipFill>
          <a:blip r:embed="rId3"/>
          <a:stretch>
            <a:fillRect/>
          </a:stretch>
        </p:blipFill>
        <p:spPr>
          <a:xfrm>
            <a:off x="7753985" y="447675"/>
            <a:ext cx="2809875" cy="5962650"/>
          </a:xfrm>
          <a:prstGeom prst="rect">
            <a:avLst/>
          </a:prstGeom>
        </p:spPr>
      </p:pic>
    </p:spTree>
  </p:cSld>
  <p:clrMapOvr>
    <a:masterClrMapping/>
  </p:clrMapOvr>
  <p:transition>
    <p:split orient="vert"/>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8"/>
          <p:cNvSpPr txBox="1"/>
          <p:nvPr/>
        </p:nvSpPr>
        <p:spPr>
          <a:xfrm>
            <a:off x="7122740" y="2535776"/>
            <a:ext cx="4688260" cy="69871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en-US" altLang="zh-CN" sz="1400">
                <a:solidFill>
                  <a:schemeClr val="tx1">
                    <a:lumMod val="65000"/>
                    <a:lumOff val="35000"/>
                  </a:schemeClr>
                </a:solidFill>
                <a:cs typeface="+mn-ea"/>
                <a:sym typeface="+mn-lt"/>
              </a:rPr>
              <a:t>Chức năng “Khách Hàng VIP” Hiển thị danh sách các người dùng VIP</a:t>
            </a:r>
            <a:endParaRPr lang="zh-CN" altLang="en-US" sz="1400" dirty="0">
              <a:solidFill>
                <a:schemeClr val="tx1">
                  <a:lumMod val="65000"/>
                  <a:lumOff val="35000"/>
                </a:schemeClr>
              </a:solidFill>
              <a:cs typeface="+mn-ea"/>
              <a:sym typeface="+mn-lt"/>
            </a:endParaRPr>
          </a:p>
        </p:txBody>
      </p:sp>
      <p:sp>
        <p:nvSpPr>
          <p:cNvPr id="3" name="矩形 2"/>
          <p:cNvSpPr/>
          <p:nvPr/>
        </p:nvSpPr>
        <p:spPr>
          <a:xfrm>
            <a:off x="7122795" y="1441450"/>
            <a:ext cx="3505200" cy="650875"/>
          </a:xfrm>
          <a:prstGeom prst="rect">
            <a:avLst/>
          </a:prstGeom>
        </p:spPr>
        <p:txBody>
          <a:bodyPr wrap="square">
            <a:spAutoFit/>
          </a:bodyPr>
          <a:lstStyle/>
          <a:p>
            <a:pPr defTabSz="609600">
              <a:lnSpc>
                <a:spcPct val="130000"/>
              </a:lnSpc>
            </a:pPr>
            <a:r>
              <a:rPr lang="en-US" altLang="zh-CN" sz="2800" b="1" dirty="0">
                <a:solidFill>
                  <a:schemeClr val="tx1">
                    <a:lumMod val="65000"/>
                    <a:lumOff val="35000"/>
                  </a:schemeClr>
                </a:solidFill>
                <a:cs typeface="+mn-ea"/>
                <a:sym typeface="+mn-lt"/>
              </a:rPr>
              <a:t>Khách hàng V.I.P</a:t>
            </a:r>
          </a:p>
        </p:txBody>
      </p:sp>
      <p:sp>
        <p:nvSpPr>
          <p:cNvPr id="13" name="平行四边形 3"/>
          <p:cNvSpPr/>
          <p:nvPr/>
        </p:nvSpPr>
        <p:spPr>
          <a:xfrm>
            <a:off x="5340985" y="2941955"/>
            <a:ext cx="1092835" cy="715010"/>
          </a:xfrm>
          <a:prstGeom prst="parallelogram">
            <a:avLst/>
          </a:prstGeom>
          <a:solidFill>
            <a:srgbClr val="61953D">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1400">
              <a:cs typeface="+mn-ea"/>
              <a:sym typeface="+mn-lt"/>
            </a:endParaRPr>
          </a:p>
        </p:txBody>
      </p:sp>
      <p:sp>
        <p:nvSpPr>
          <p:cNvPr id="14" name="文本框 4"/>
          <p:cNvSpPr txBox="1"/>
          <p:nvPr/>
        </p:nvSpPr>
        <p:spPr>
          <a:xfrm>
            <a:off x="5533390" y="3038475"/>
            <a:ext cx="708025" cy="521970"/>
          </a:xfrm>
          <a:prstGeom prst="rect">
            <a:avLst/>
          </a:prstGeom>
          <a:noFill/>
        </p:spPr>
        <p:txBody>
          <a:bodyPr wrap="square" rtlCol="0">
            <a:spAutoFit/>
          </a:bodyPr>
          <a:lstStyle/>
          <a:p>
            <a:pPr algn="ctr"/>
            <a:r>
              <a:rPr lang="en-US" altLang="zh-CN" sz="2800">
                <a:solidFill>
                  <a:schemeClr val="bg1"/>
                </a:solidFill>
                <a:cs typeface="+mn-ea"/>
                <a:sym typeface="+mn-lt"/>
              </a:rPr>
              <a:t>H</a:t>
            </a:r>
          </a:p>
        </p:txBody>
      </p:sp>
      <p:pic>
        <p:nvPicPr>
          <p:cNvPr id="4" name="Picture 3"/>
          <p:cNvPicPr>
            <a:picLocks noChangeAspect="1"/>
          </p:cNvPicPr>
          <p:nvPr/>
        </p:nvPicPr>
        <p:blipFill>
          <a:blip r:embed="rId3"/>
          <a:stretch>
            <a:fillRect/>
          </a:stretch>
        </p:blipFill>
        <p:spPr>
          <a:xfrm>
            <a:off x="1259840" y="332740"/>
            <a:ext cx="2790825" cy="5934075"/>
          </a:xfrm>
          <a:prstGeom prst="rect">
            <a:avLst/>
          </a:prstGeom>
        </p:spPr>
      </p:pic>
    </p:spTree>
  </p:cSld>
  <p:clrMapOvr>
    <a:masterClrMapping/>
  </p:clrMapOvr>
  <p:transition>
    <p:split orient="vert"/>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1184275" y="1548765"/>
            <a:ext cx="3870960" cy="521970"/>
          </a:xfrm>
          <a:prstGeom prst="rect">
            <a:avLst/>
          </a:prstGeom>
          <a:noFill/>
        </p:spPr>
        <p:txBody>
          <a:bodyPr wrap="square" rtlCol="0">
            <a:spAutoFit/>
          </a:bodyPr>
          <a:lstStyle/>
          <a:p>
            <a:r>
              <a:rPr lang="en-US" altLang="zh-CN" sz="2800">
                <a:cs typeface="+mn-ea"/>
                <a:sym typeface="+mn-lt"/>
              </a:rPr>
              <a:t>Hãng sản xuất</a:t>
            </a:r>
          </a:p>
        </p:txBody>
      </p:sp>
      <p:sp>
        <p:nvSpPr>
          <p:cNvPr id="11" name="文本框 10"/>
          <p:cNvSpPr txBox="1"/>
          <p:nvPr/>
        </p:nvSpPr>
        <p:spPr>
          <a:xfrm>
            <a:off x="1007167" y="2538562"/>
            <a:ext cx="4225175" cy="1021883"/>
          </a:xfrm>
          <a:prstGeom prst="rect">
            <a:avLst/>
          </a:prstGeom>
          <a:noFill/>
        </p:spPr>
        <p:txBody>
          <a:bodyPr wrap="square" rtlCol="0">
            <a:spAutoFit/>
          </a:bodyPr>
          <a:lstStyle/>
          <a:p>
            <a:pPr>
              <a:lnSpc>
                <a:spcPct val="150000"/>
              </a:lnSpc>
            </a:pPr>
            <a:r>
              <a:rPr lang="en-US" altLang="zh-CN" sz="1400" spc="100">
                <a:solidFill>
                  <a:schemeClr val="tx1">
                    <a:lumMod val="75000"/>
                    <a:lumOff val="25000"/>
                  </a:schemeClr>
                </a:solidFill>
                <a:cs typeface="+mn-ea"/>
                <a:sym typeface="+mn-lt"/>
              </a:rPr>
              <a:t>Ở chức năng “Quản Lí Hãng Sản Xuất” ta có thể thêm, xóa, sửa và hiển thị các hãng sản xuất hiện có.</a:t>
            </a:r>
            <a:endParaRPr lang="zh-CN" altLang="en-US" sz="1400" spc="100">
              <a:solidFill>
                <a:schemeClr val="tx1">
                  <a:lumMod val="75000"/>
                  <a:lumOff val="25000"/>
                </a:schemeClr>
              </a:solidFill>
              <a:cs typeface="+mn-ea"/>
              <a:sym typeface="+mn-lt"/>
            </a:endParaRPr>
          </a:p>
        </p:txBody>
      </p:sp>
      <p:sp>
        <p:nvSpPr>
          <p:cNvPr id="13" name="平行四边形 3"/>
          <p:cNvSpPr/>
          <p:nvPr/>
        </p:nvSpPr>
        <p:spPr>
          <a:xfrm>
            <a:off x="5340985" y="2941955"/>
            <a:ext cx="1092835" cy="715010"/>
          </a:xfrm>
          <a:prstGeom prst="parallelogram">
            <a:avLst/>
          </a:prstGeom>
          <a:solidFill>
            <a:srgbClr val="61953D">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1400">
              <a:cs typeface="+mn-ea"/>
              <a:sym typeface="+mn-lt"/>
            </a:endParaRPr>
          </a:p>
        </p:txBody>
      </p:sp>
      <p:sp>
        <p:nvSpPr>
          <p:cNvPr id="14" name="文本框 4"/>
          <p:cNvSpPr txBox="1"/>
          <p:nvPr/>
        </p:nvSpPr>
        <p:spPr>
          <a:xfrm>
            <a:off x="5533390" y="3038475"/>
            <a:ext cx="708025" cy="521970"/>
          </a:xfrm>
          <a:prstGeom prst="rect">
            <a:avLst/>
          </a:prstGeom>
          <a:noFill/>
        </p:spPr>
        <p:txBody>
          <a:bodyPr wrap="square" rtlCol="0">
            <a:spAutoFit/>
          </a:bodyPr>
          <a:lstStyle/>
          <a:p>
            <a:pPr algn="ctr"/>
            <a:r>
              <a:rPr lang="en-US" altLang="zh-CN" sz="2800">
                <a:solidFill>
                  <a:schemeClr val="bg1"/>
                </a:solidFill>
                <a:cs typeface="+mn-ea"/>
                <a:sym typeface="+mn-lt"/>
              </a:rPr>
              <a:t>I</a:t>
            </a:r>
          </a:p>
        </p:txBody>
      </p:sp>
      <p:pic>
        <p:nvPicPr>
          <p:cNvPr id="7" name="Picture 6"/>
          <p:cNvPicPr>
            <a:picLocks noChangeAspect="1"/>
          </p:cNvPicPr>
          <p:nvPr/>
        </p:nvPicPr>
        <p:blipFill>
          <a:blip r:embed="rId3"/>
          <a:stretch>
            <a:fillRect/>
          </a:stretch>
        </p:blipFill>
        <p:spPr>
          <a:xfrm>
            <a:off x="7844155" y="461645"/>
            <a:ext cx="2781300" cy="5934075"/>
          </a:xfrm>
          <a:prstGeom prst="rect">
            <a:avLst/>
          </a:prstGeom>
        </p:spPr>
      </p:pic>
    </p:spTree>
  </p:cSld>
  <p:clrMapOvr>
    <a:masterClrMapping/>
  </p:clrMapOvr>
  <p:transition>
    <p:split orient="vert"/>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8"/>
          <p:cNvSpPr txBox="1"/>
          <p:nvPr/>
        </p:nvSpPr>
        <p:spPr>
          <a:xfrm>
            <a:off x="7122740" y="2535776"/>
            <a:ext cx="4688260" cy="102188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en-US" altLang="zh-CN" sz="1400" spc="100">
                <a:solidFill>
                  <a:schemeClr val="tx1">
                    <a:lumMod val="75000"/>
                    <a:lumOff val="25000"/>
                  </a:schemeClr>
                </a:solidFill>
                <a:cs typeface="+mn-ea"/>
                <a:sym typeface="+mn-lt"/>
              </a:rPr>
              <a:t>Ở chức năng “Quản Lí Loại Đồ Uống” ta có thể thêm, xóa, sửa và hiển thị các loại đồ uống hiện có.</a:t>
            </a:r>
            <a:endParaRPr lang="zh-CN" altLang="en-US" sz="1400" spc="100">
              <a:solidFill>
                <a:schemeClr val="tx1">
                  <a:lumMod val="75000"/>
                  <a:lumOff val="25000"/>
                </a:schemeClr>
              </a:solidFill>
              <a:cs typeface="+mn-ea"/>
              <a:sym typeface="+mn-lt"/>
            </a:endParaRPr>
          </a:p>
        </p:txBody>
      </p:sp>
      <p:sp>
        <p:nvSpPr>
          <p:cNvPr id="3" name="矩形 2"/>
          <p:cNvSpPr/>
          <p:nvPr/>
        </p:nvSpPr>
        <p:spPr>
          <a:xfrm>
            <a:off x="7122795" y="1441450"/>
            <a:ext cx="3505200" cy="650875"/>
          </a:xfrm>
          <a:prstGeom prst="rect">
            <a:avLst/>
          </a:prstGeom>
        </p:spPr>
        <p:txBody>
          <a:bodyPr wrap="square">
            <a:spAutoFit/>
          </a:bodyPr>
          <a:lstStyle/>
          <a:p>
            <a:pPr defTabSz="609600">
              <a:lnSpc>
                <a:spcPct val="130000"/>
              </a:lnSpc>
            </a:pPr>
            <a:r>
              <a:rPr lang="en-US" altLang="zh-CN" sz="2800" b="1" dirty="0">
                <a:solidFill>
                  <a:schemeClr val="tx1">
                    <a:lumMod val="65000"/>
                    <a:lumOff val="35000"/>
                  </a:schemeClr>
                </a:solidFill>
                <a:cs typeface="+mn-ea"/>
                <a:sym typeface="+mn-lt"/>
              </a:rPr>
              <a:t>Loại sản phẩm</a:t>
            </a:r>
          </a:p>
        </p:txBody>
      </p:sp>
      <p:sp>
        <p:nvSpPr>
          <p:cNvPr id="13" name="平行四边形 3"/>
          <p:cNvSpPr/>
          <p:nvPr/>
        </p:nvSpPr>
        <p:spPr>
          <a:xfrm>
            <a:off x="5340985" y="2941955"/>
            <a:ext cx="1092835" cy="715010"/>
          </a:xfrm>
          <a:prstGeom prst="parallelogram">
            <a:avLst/>
          </a:prstGeom>
          <a:solidFill>
            <a:srgbClr val="61953D">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1400">
              <a:cs typeface="+mn-ea"/>
              <a:sym typeface="+mn-lt"/>
            </a:endParaRPr>
          </a:p>
        </p:txBody>
      </p:sp>
      <p:sp>
        <p:nvSpPr>
          <p:cNvPr id="14" name="文本框 4"/>
          <p:cNvSpPr txBox="1"/>
          <p:nvPr/>
        </p:nvSpPr>
        <p:spPr>
          <a:xfrm>
            <a:off x="5533390" y="3038475"/>
            <a:ext cx="708025" cy="521970"/>
          </a:xfrm>
          <a:prstGeom prst="rect">
            <a:avLst/>
          </a:prstGeom>
          <a:noFill/>
        </p:spPr>
        <p:txBody>
          <a:bodyPr wrap="square" rtlCol="0">
            <a:spAutoFit/>
          </a:bodyPr>
          <a:lstStyle/>
          <a:p>
            <a:pPr algn="ctr"/>
            <a:r>
              <a:rPr lang="en-US" altLang="zh-CN" sz="2800">
                <a:solidFill>
                  <a:schemeClr val="bg1"/>
                </a:solidFill>
                <a:cs typeface="+mn-ea"/>
                <a:sym typeface="+mn-lt"/>
              </a:rPr>
              <a:t>J</a:t>
            </a:r>
          </a:p>
        </p:txBody>
      </p:sp>
      <p:pic>
        <p:nvPicPr>
          <p:cNvPr id="4" name="Picture 3"/>
          <p:cNvPicPr>
            <a:picLocks noChangeAspect="1"/>
          </p:cNvPicPr>
          <p:nvPr/>
        </p:nvPicPr>
        <p:blipFill>
          <a:blip r:embed="rId3"/>
          <a:stretch>
            <a:fillRect/>
          </a:stretch>
        </p:blipFill>
        <p:spPr>
          <a:xfrm>
            <a:off x="1410970" y="466725"/>
            <a:ext cx="2790825" cy="5924550"/>
          </a:xfrm>
          <a:prstGeom prst="rect">
            <a:avLst/>
          </a:prstGeom>
        </p:spPr>
      </p:pic>
    </p:spTree>
  </p:cSld>
  <p:clrMapOvr>
    <a:masterClrMapping/>
  </p:clrMapOvr>
  <p:transition>
    <p:split orient="vert"/>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rotWithShape="1">
          <a:blip r:embed="rId3" cstate="print">
            <a:extLst>
              <a:ext uri="{28A0092B-C50C-407E-A947-70E740481C1C}">
                <a14:useLocalDpi xmlns:a14="http://schemas.microsoft.com/office/drawing/2010/main" val="0"/>
              </a:ext>
            </a:extLst>
          </a:blip>
          <a:srcRect l="2850" t="13844" r="19475" b="17205"/>
          <a:stretch>
            <a:fillRect/>
          </a:stretch>
        </p:blipFill>
        <p:spPr>
          <a:xfrm>
            <a:off x="0" y="0"/>
            <a:ext cx="12192000" cy="6858000"/>
          </a:xfrm>
          <a:prstGeom prst="rect">
            <a:avLst/>
          </a:prstGeom>
        </p:spPr>
      </p:pic>
      <p:sp>
        <p:nvSpPr>
          <p:cNvPr id="17" name="矩形 16"/>
          <p:cNvSpPr/>
          <p:nvPr/>
        </p:nvSpPr>
        <p:spPr>
          <a:xfrm>
            <a:off x="2590800" y="2558532"/>
            <a:ext cx="7023099" cy="2172736"/>
          </a:xfrm>
          <a:prstGeom prst="rect">
            <a:avLst/>
          </a:prstGeom>
          <a:blipFill dpi="0" rotWithShape="1">
            <a:blip r:embed="rId4">
              <a:alphaModFix amt="70000"/>
            </a:blip>
            <a:srcRect/>
            <a:stretch>
              <a:fillRect/>
            </a:stretch>
          </a:blip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8" name="图文框 17"/>
          <p:cNvSpPr/>
          <p:nvPr/>
        </p:nvSpPr>
        <p:spPr>
          <a:xfrm>
            <a:off x="2765246" y="2718318"/>
            <a:ext cx="6664495" cy="1853886"/>
          </a:xfrm>
          <a:prstGeom prst="frame">
            <a:avLst>
              <a:gd name="adj1" fmla="val 2199"/>
            </a:avLst>
          </a:prstGeom>
          <a:solidFill>
            <a:srgbClr val="426E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19" name="文本框 18"/>
          <p:cNvSpPr txBox="1"/>
          <p:nvPr/>
        </p:nvSpPr>
        <p:spPr>
          <a:xfrm>
            <a:off x="4038792" y="3137344"/>
            <a:ext cx="4114416" cy="1015663"/>
          </a:xfrm>
          <a:prstGeom prst="rect">
            <a:avLst/>
          </a:prstGeom>
          <a:noFill/>
        </p:spPr>
        <p:txBody>
          <a:bodyPr wrap="square" rtlCol="0">
            <a:spAutoFit/>
          </a:bodyPr>
          <a:lstStyle/>
          <a:p>
            <a:pPr lvl="0" algn="dist"/>
            <a:r>
              <a:rPr lang="en-US" altLang="zh-CN" sz="6000">
                <a:solidFill>
                  <a:prstClr val="black">
                    <a:lumMod val="95000"/>
                    <a:lumOff val="5000"/>
                  </a:prstClr>
                </a:solidFill>
                <a:cs typeface="+mn-ea"/>
                <a:sym typeface="+mn-lt"/>
              </a:rPr>
              <a:t>THANKS</a:t>
            </a:r>
            <a:endParaRPr lang="zh-CN" altLang="en-US" sz="6000">
              <a:solidFill>
                <a:prstClr val="black">
                  <a:lumMod val="95000"/>
                  <a:lumOff val="5000"/>
                </a:prstClr>
              </a:solidFill>
              <a:cs typeface="+mn-ea"/>
              <a:sym typeface="+mn-lt"/>
            </a:endParaRPr>
          </a:p>
        </p:txBody>
      </p:sp>
      <p:sp>
        <p:nvSpPr>
          <p:cNvPr id="21" name="矩形 20"/>
          <p:cNvSpPr/>
          <p:nvPr/>
        </p:nvSpPr>
        <p:spPr>
          <a:xfrm>
            <a:off x="4410133" y="4136567"/>
            <a:ext cx="2584332" cy="3003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Tree>
  </p:cSld>
  <p:clrMapOvr>
    <a:masterClrMapping/>
  </p:clrMapOvr>
  <p:transition>
    <p:split orient="vert"/>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561340" y="3075940"/>
            <a:ext cx="2745740" cy="706755"/>
          </a:xfrm>
          <a:prstGeom prst="rect">
            <a:avLst/>
          </a:prstGeom>
          <a:noFill/>
        </p:spPr>
        <p:txBody>
          <a:bodyPr wrap="square" rtlCol="0">
            <a:spAutoFit/>
          </a:bodyPr>
          <a:lstStyle/>
          <a:p>
            <a:r>
              <a:rPr kumimoji="1" lang="en-US" altLang="zh-CN" sz="4000" b="1" dirty="0">
                <a:solidFill>
                  <a:srgbClr val="61953D">
                    <a:alpha val="50000"/>
                  </a:srgbClr>
                </a:solidFill>
                <a:cs typeface="+mn-ea"/>
                <a:sym typeface="+mn-lt"/>
              </a:rPr>
              <a:t>Mục Lục</a:t>
            </a:r>
          </a:p>
        </p:txBody>
      </p:sp>
      <p:sp>
        <p:nvSpPr>
          <p:cNvPr id="7" name="五边形 6"/>
          <p:cNvSpPr/>
          <p:nvPr/>
        </p:nvSpPr>
        <p:spPr>
          <a:xfrm>
            <a:off x="3713877" y="2471420"/>
            <a:ext cx="1977628" cy="1866900"/>
          </a:xfrm>
          <a:prstGeom prst="homePlate">
            <a:avLst>
              <a:gd name="adj" fmla="val 51096"/>
            </a:avLst>
          </a:prstGeom>
          <a:solidFill>
            <a:srgbClr val="61953D">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4" name="圆角矩形 3"/>
          <p:cNvSpPr/>
          <p:nvPr/>
        </p:nvSpPr>
        <p:spPr>
          <a:xfrm>
            <a:off x="7336152" y="1162595"/>
            <a:ext cx="3843869" cy="1913466"/>
          </a:xfrm>
          <a:prstGeom prst="roundRect">
            <a:avLst>
              <a:gd name="adj" fmla="val 4575"/>
            </a:avLst>
          </a:prstGeom>
          <a:solidFill>
            <a:srgbClr val="95C6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2" name="椭圆 4"/>
          <p:cNvSpPr/>
          <p:nvPr/>
        </p:nvSpPr>
        <p:spPr>
          <a:xfrm>
            <a:off x="10584180" y="2612390"/>
            <a:ext cx="991870" cy="931545"/>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800" b="1" dirty="0">
                <a:cs typeface="+mn-ea"/>
                <a:sym typeface="+mn-lt"/>
              </a:rPr>
              <a:t>01</a:t>
            </a:r>
          </a:p>
        </p:txBody>
      </p:sp>
      <p:sp>
        <p:nvSpPr>
          <p:cNvPr id="3" name="文本框 8"/>
          <p:cNvSpPr txBox="1"/>
          <p:nvPr/>
        </p:nvSpPr>
        <p:spPr>
          <a:xfrm>
            <a:off x="7671366" y="1885617"/>
            <a:ext cx="3173374" cy="62735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sz="1400">
                <a:solidFill>
                  <a:schemeClr val="bg1"/>
                </a:solidFill>
                <a:cs typeface="+mn-ea"/>
                <a:sym typeface="+mn-lt"/>
              </a:rPr>
              <a:t>Click here to add content of the text</a:t>
            </a:r>
            <a:r>
              <a:rPr lang="zh-CN" altLang="en-US" sz="1400">
                <a:solidFill>
                  <a:schemeClr val="bg1"/>
                </a:solidFill>
                <a:cs typeface="+mn-ea"/>
                <a:sym typeface="+mn-lt"/>
              </a:rPr>
              <a:t>，</a:t>
            </a:r>
            <a:r>
              <a:rPr lang="en-US" altLang="zh-CN" sz="1400">
                <a:solidFill>
                  <a:schemeClr val="bg1"/>
                </a:solidFill>
                <a:cs typeface="+mn-ea"/>
                <a:sym typeface="+mn-lt"/>
              </a:rPr>
              <a:t>and briefly explain your point of view</a:t>
            </a:r>
            <a:endParaRPr lang="zh-CN" altLang="en-US" sz="1400" dirty="0">
              <a:solidFill>
                <a:schemeClr val="bg1"/>
              </a:solidFill>
              <a:cs typeface="+mn-ea"/>
              <a:sym typeface="+mn-lt"/>
            </a:endParaRPr>
          </a:p>
        </p:txBody>
      </p:sp>
      <p:sp>
        <p:nvSpPr>
          <p:cNvPr id="10" name="矩形 6"/>
          <p:cNvSpPr/>
          <p:nvPr/>
        </p:nvSpPr>
        <p:spPr>
          <a:xfrm>
            <a:off x="7671365" y="1367700"/>
            <a:ext cx="1687830" cy="491490"/>
          </a:xfrm>
          <a:prstGeom prst="rect">
            <a:avLst/>
          </a:prstGeom>
        </p:spPr>
        <p:txBody>
          <a:bodyPr wrap="none">
            <a:spAutoFit/>
          </a:bodyPr>
          <a:lstStyle/>
          <a:p>
            <a:pPr defTabSz="609600">
              <a:lnSpc>
                <a:spcPct val="130000"/>
              </a:lnSpc>
            </a:pPr>
            <a:r>
              <a:rPr lang="en-US" altLang="zh-CN" sz="2000" b="1" dirty="0">
                <a:solidFill>
                  <a:schemeClr val="bg1"/>
                </a:solidFill>
                <a:cs typeface="+mn-ea"/>
                <a:sym typeface="+mn-lt"/>
              </a:rPr>
              <a:t>Khách hàng</a:t>
            </a:r>
          </a:p>
        </p:txBody>
      </p:sp>
      <p:sp>
        <p:nvSpPr>
          <p:cNvPr id="11" name="圆角矩形 7"/>
          <p:cNvSpPr/>
          <p:nvPr/>
        </p:nvSpPr>
        <p:spPr>
          <a:xfrm>
            <a:off x="7336399" y="3643911"/>
            <a:ext cx="3843869" cy="1913466"/>
          </a:xfrm>
          <a:prstGeom prst="roundRect">
            <a:avLst>
              <a:gd name="adj" fmla="val 4575"/>
            </a:avLst>
          </a:prstGeom>
          <a:solidFill>
            <a:srgbClr val="95C6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12" name="椭圆 8"/>
          <p:cNvSpPr/>
          <p:nvPr/>
        </p:nvSpPr>
        <p:spPr>
          <a:xfrm>
            <a:off x="10614660" y="5091430"/>
            <a:ext cx="1036955" cy="931545"/>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800" b="1" dirty="0">
                <a:cs typeface="+mn-ea"/>
                <a:sym typeface="+mn-lt"/>
              </a:rPr>
              <a:t>02</a:t>
            </a:r>
          </a:p>
        </p:txBody>
      </p:sp>
      <p:sp>
        <p:nvSpPr>
          <p:cNvPr id="13" name="文本框 8"/>
          <p:cNvSpPr txBox="1"/>
          <p:nvPr/>
        </p:nvSpPr>
        <p:spPr>
          <a:xfrm>
            <a:off x="7702093" y="4365028"/>
            <a:ext cx="3173374" cy="62735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sz="1400">
                <a:solidFill>
                  <a:schemeClr val="bg1"/>
                </a:solidFill>
                <a:cs typeface="+mn-ea"/>
                <a:sym typeface="+mn-lt"/>
              </a:rPr>
              <a:t>Click here to add content of the text</a:t>
            </a:r>
            <a:r>
              <a:rPr lang="zh-CN" altLang="en-US" sz="1400">
                <a:solidFill>
                  <a:schemeClr val="bg1"/>
                </a:solidFill>
                <a:cs typeface="+mn-ea"/>
                <a:sym typeface="+mn-lt"/>
              </a:rPr>
              <a:t>，</a:t>
            </a:r>
            <a:r>
              <a:rPr lang="en-US" altLang="zh-CN" sz="1400">
                <a:solidFill>
                  <a:schemeClr val="bg1"/>
                </a:solidFill>
                <a:cs typeface="+mn-ea"/>
                <a:sym typeface="+mn-lt"/>
              </a:rPr>
              <a:t>and briefly explain your point of view</a:t>
            </a:r>
            <a:endParaRPr lang="zh-CN" altLang="en-US" sz="1400" dirty="0">
              <a:solidFill>
                <a:schemeClr val="bg1"/>
              </a:solidFill>
              <a:cs typeface="+mn-ea"/>
              <a:sym typeface="+mn-lt"/>
            </a:endParaRPr>
          </a:p>
        </p:txBody>
      </p:sp>
      <p:sp>
        <p:nvSpPr>
          <p:cNvPr id="14" name="矩形 10"/>
          <p:cNvSpPr/>
          <p:nvPr/>
        </p:nvSpPr>
        <p:spPr>
          <a:xfrm>
            <a:off x="7702092" y="3847111"/>
            <a:ext cx="1414780" cy="491490"/>
          </a:xfrm>
          <a:prstGeom prst="rect">
            <a:avLst/>
          </a:prstGeom>
        </p:spPr>
        <p:txBody>
          <a:bodyPr wrap="none">
            <a:spAutoFit/>
          </a:bodyPr>
          <a:lstStyle/>
          <a:p>
            <a:pPr defTabSz="609600">
              <a:lnSpc>
                <a:spcPct val="130000"/>
              </a:lnSpc>
            </a:pPr>
            <a:r>
              <a:rPr lang="en-US" altLang="zh-CN" sz="2000" b="1" dirty="0">
                <a:solidFill>
                  <a:schemeClr val="bg1"/>
                </a:solidFill>
                <a:cs typeface="+mn-ea"/>
                <a:sym typeface="+mn-lt"/>
              </a:rPr>
              <a:t>Cửa hàng</a:t>
            </a:r>
          </a:p>
        </p:txBody>
      </p:sp>
    </p:spTree>
  </p:cSld>
  <p:clrMapOvr>
    <a:masterClrMapping/>
  </p:clrMapOvr>
  <p:transition>
    <p:split orient="vert"/>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rotWithShape="1">
          <a:blip r:embed="rId3" cstate="print">
            <a:extLst>
              <a:ext uri="{28A0092B-C50C-407E-A947-70E740481C1C}">
                <a14:useLocalDpi xmlns:a14="http://schemas.microsoft.com/office/drawing/2010/main" val="0"/>
              </a:ext>
            </a:extLst>
          </a:blip>
          <a:srcRect l="32949" t="13844" r="33149" b="17205"/>
          <a:stretch>
            <a:fillRect/>
          </a:stretch>
        </p:blipFill>
        <p:spPr>
          <a:xfrm>
            <a:off x="0" y="0"/>
            <a:ext cx="5321300" cy="6858000"/>
          </a:xfrm>
          <a:prstGeom prst="rect">
            <a:avLst/>
          </a:prstGeom>
        </p:spPr>
      </p:pic>
      <p:sp>
        <p:nvSpPr>
          <p:cNvPr id="6" name="矩形 19"/>
          <p:cNvSpPr/>
          <p:nvPr/>
        </p:nvSpPr>
        <p:spPr>
          <a:xfrm>
            <a:off x="4869884" y="551784"/>
            <a:ext cx="6828308" cy="6633827"/>
          </a:xfrm>
          <a:custGeom>
            <a:avLst/>
            <a:gdLst>
              <a:gd name="T0" fmla="*/ 455839 w 606244"/>
              <a:gd name="T1" fmla="*/ 455839 w 606244"/>
              <a:gd name="T2" fmla="*/ 600116 w 606244"/>
              <a:gd name="T3" fmla="*/ 600116 w 606244"/>
              <a:gd name="T4" fmla="*/ 600116 w 606244"/>
              <a:gd name="T5" fmla="*/ 600116 w 606244"/>
              <a:gd name="T6" fmla="*/ 600116 w 606244"/>
              <a:gd name="T7" fmla="*/ 600116 w 606244"/>
              <a:gd name="T8" fmla="*/ 600116 w 606244"/>
              <a:gd name="T9" fmla="*/ 600116 w 606244"/>
              <a:gd name="T10" fmla="*/ 600116 w 606244"/>
              <a:gd name="T11" fmla="*/ 600116 w 606244"/>
              <a:gd name="T12" fmla="*/ 600116 w 606244"/>
              <a:gd name="T13" fmla="*/ 600116 w 606244"/>
              <a:gd name="T14" fmla="*/ 600116 w 606244"/>
              <a:gd name="T15" fmla="*/ 600116 w 606244"/>
              <a:gd name="T16" fmla="*/ 600116 w 606244"/>
              <a:gd name="T17" fmla="*/ 600116 w 606244"/>
              <a:gd name="T18" fmla="*/ 600116 w 606244"/>
              <a:gd name="T19" fmla="*/ 600116 w 606244"/>
              <a:gd name="T20" fmla="*/ 600116 w 606244"/>
              <a:gd name="T21" fmla="*/ 600116 w 606244"/>
              <a:gd name="T22" fmla="*/ 600116 w 606244"/>
              <a:gd name="T23" fmla="*/ 600116 w 606244"/>
              <a:gd name="T24" fmla="*/ 600116 w 606244"/>
              <a:gd name="T25" fmla="*/ 600116 w 606244"/>
              <a:gd name="T26" fmla="*/ 600116 w 606244"/>
              <a:gd name="T27" fmla="*/ 600116 w 606244"/>
              <a:gd name="T28" fmla="*/ 600116 w 606244"/>
              <a:gd name="T29" fmla="*/ 600116 w 606244"/>
              <a:gd name="T30" fmla="*/ 600116 w 606244"/>
              <a:gd name="T31" fmla="*/ 600116 w 606244"/>
              <a:gd name="T32" fmla="*/ 600116 w 606244"/>
              <a:gd name="T33" fmla="*/ 600116 w 606244"/>
              <a:gd name="T34" fmla="*/ 600116 w 606244"/>
              <a:gd name="T35" fmla="*/ 600116 w 606244"/>
              <a:gd name="T36" fmla="*/ 600116 w 606244"/>
              <a:gd name="T37" fmla="*/ 600116 w 606244"/>
              <a:gd name="T38" fmla="*/ 600116 w 606244"/>
              <a:gd name="T39" fmla="*/ 600116 w 606244"/>
              <a:gd name="T40" fmla="*/ 600116 w 606244"/>
              <a:gd name="T41" fmla="*/ 600116 w 606244"/>
              <a:gd name="T42" fmla="*/ 600116 w 606244"/>
              <a:gd name="T43" fmla="*/ 600116 w 606244"/>
              <a:gd name="T44" fmla="*/ 600116 w 606244"/>
              <a:gd name="T45" fmla="*/ 600116 w 606244"/>
              <a:gd name="T46" fmla="*/ 600116 w 606244"/>
              <a:gd name="T47" fmla="*/ 600116 w 606244"/>
              <a:gd name="T48" fmla="*/ 600116 w 606244"/>
              <a:gd name="T49" fmla="*/ 600116 w 606244"/>
              <a:gd name="T50" fmla="*/ 600116 w 606244"/>
              <a:gd name="T51" fmla="*/ 600116 w 606244"/>
              <a:gd name="T52" fmla="*/ 600116 w 606244"/>
              <a:gd name="T53" fmla="*/ 600116 w 606244"/>
              <a:gd name="T54" fmla="*/ 600116 w 606244"/>
              <a:gd name="T55" fmla="*/ 600116 w 606244"/>
              <a:gd name="T56" fmla="*/ 600116 w 606244"/>
              <a:gd name="T57" fmla="*/ 600116 w 606244"/>
              <a:gd name="T58" fmla="*/ 600116 w 606244"/>
              <a:gd name="T59" fmla="*/ 600116 w 606244"/>
              <a:gd name="T60" fmla="*/ 600116 w 606244"/>
              <a:gd name="T61" fmla="*/ 600116 w 606244"/>
              <a:gd name="T62" fmla="*/ 600116 w 606244"/>
              <a:gd name="T63" fmla="*/ 600116 w 606244"/>
              <a:gd name="T64" fmla="*/ 600116 w 606244"/>
              <a:gd name="T65" fmla="*/ 600116 w 606244"/>
              <a:gd name="T66" fmla="*/ 600116 w 606244"/>
              <a:gd name="T67" fmla="*/ 600116 w 606244"/>
              <a:gd name="T68" fmla="*/ 600116 w 606244"/>
              <a:gd name="T69" fmla="*/ 600116 w 606244"/>
              <a:gd name="T70" fmla="*/ 600116 w 606244"/>
              <a:gd name="T71" fmla="*/ 600116 w 606244"/>
              <a:gd name="T72" fmla="*/ 600116 w 606244"/>
              <a:gd name="T73" fmla="*/ 600116 w 606244"/>
              <a:gd name="T74" fmla="*/ 600116 w 606244"/>
              <a:gd name="T75" fmla="*/ 600116 w 606244"/>
              <a:gd name="T76" fmla="*/ 600116 w 606244"/>
              <a:gd name="T77" fmla="*/ 600116 w 606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51" h="310">
                <a:moveTo>
                  <a:pt x="345" y="190"/>
                </a:moveTo>
                <a:cubicBezTo>
                  <a:pt x="339" y="173"/>
                  <a:pt x="337" y="156"/>
                  <a:pt x="318" y="150"/>
                </a:cubicBezTo>
                <a:cubicBezTo>
                  <a:pt x="305" y="146"/>
                  <a:pt x="268" y="134"/>
                  <a:pt x="247" y="126"/>
                </a:cubicBezTo>
                <a:cubicBezTo>
                  <a:pt x="246" y="124"/>
                  <a:pt x="245" y="122"/>
                  <a:pt x="245" y="120"/>
                </a:cubicBezTo>
                <a:lnTo>
                  <a:pt x="293" y="118"/>
                </a:lnTo>
                <a:cubicBezTo>
                  <a:pt x="293" y="118"/>
                  <a:pt x="326" y="115"/>
                  <a:pt x="310" y="99"/>
                </a:cubicBezTo>
                <a:cubicBezTo>
                  <a:pt x="295" y="83"/>
                  <a:pt x="280" y="69"/>
                  <a:pt x="280" y="69"/>
                </a:cubicBezTo>
                <a:cubicBezTo>
                  <a:pt x="280" y="69"/>
                  <a:pt x="263" y="49"/>
                  <a:pt x="246" y="67"/>
                </a:cubicBezTo>
                <a:cubicBezTo>
                  <a:pt x="236" y="78"/>
                  <a:pt x="229" y="87"/>
                  <a:pt x="225" y="92"/>
                </a:cubicBezTo>
                <a:cubicBezTo>
                  <a:pt x="224" y="91"/>
                  <a:pt x="224" y="91"/>
                  <a:pt x="223" y="90"/>
                </a:cubicBezTo>
                <a:cubicBezTo>
                  <a:pt x="223" y="90"/>
                  <a:pt x="222" y="89"/>
                  <a:pt x="222" y="89"/>
                </a:cubicBezTo>
                <a:lnTo>
                  <a:pt x="227" y="57"/>
                </a:lnTo>
                <a:cubicBezTo>
                  <a:pt x="227" y="57"/>
                  <a:pt x="240" y="39"/>
                  <a:pt x="222" y="28"/>
                </a:cubicBezTo>
                <a:cubicBezTo>
                  <a:pt x="204" y="17"/>
                  <a:pt x="186" y="7"/>
                  <a:pt x="175" y="9"/>
                </a:cubicBezTo>
                <a:cubicBezTo>
                  <a:pt x="164" y="11"/>
                  <a:pt x="143" y="13"/>
                  <a:pt x="154" y="30"/>
                </a:cubicBezTo>
                <a:lnTo>
                  <a:pt x="178" y="78"/>
                </a:lnTo>
                <a:cubicBezTo>
                  <a:pt x="176" y="79"/>
                  <a:pt x="173" y="80"/>
                  <a:pt x="171" y="81"/>
                </a:cubicBezTo>
                <a:lnTo>
                  <a:pt x="120" y="28"/>
                </a:lnTo>
                <a:cubicBezTo>
                  <a:pt x="120" y="28"/>
                  <a:pt x="87" y="0"/>
                  <a:pt x="52" y="28"/>
                </a:cubicBezTo>
                <a:cubicBezTo>
                  <a:pt x="52" y="28"/>
                  <a:pt x="23" y="56"/>
                  <a:pt x="49" y="71"/>
                </a:cubicBezTo>
                <a:cubicBezTo>
                  <a:pt x="64" y="75"/>
                  <a:pt x="124" y="94"/>
                  <a:pt x="154" y="104"/>
                </a:cubicBezTo>
                <a:cubicBezTo>
                  <a:pt x="154" y="106"/>
                  <a:pt x="154" y="108"/>
                  <a:pt x="155" y="110"/>
                </a:cubicBezTo>
                <a:lnTo>
                  <a:pt x="55" y="110"/>
                </a:lnTo>
                <a:cubicBezTo>
                  <a:pt x="55" y="110"/>
                  <a:pt x="10" y="107"/>
                  <a:pt x="4" y="158"/>
                </a:cubicBezTo>
                <a:cubicBezTo>
                  <a:pt x="5" y="170"/>
                  <a:pt x="0" y="188"/>
                  <a:pt x="29" y="212"/>
                </a:cubicBezTo>
                <a:cubicBezTo>
                  <a:pt x="46" y="221"/>
                  <a:pt x="66" y="240"/>
                  <a:pt x="100" y="219"/>
                </a:cubicBezTo>
                <a:cubicBezTo>
                  <a:pt x="117" y="201"/>
                  <a:pt x="157" y="162"/>
                  <a:pt x="177" y="143"/>
                </a:cubicBezTo>
                <a:cubicBezTo>
                  <a:pt x="177" y="143"/>
                  <a:pt x="178" y="144"/>
                  <a:pt x="180" y="144"/>
                </a:cubicBezTo>
                <a:cubicBezTo>
                  <a:pt x="181" y="145"/>
                  <a:pt x="182" y="145"/>
                  <a:pt x="183" y="146"/>
                </a:cubicBezTo>
                <a:lnTo>
                  <a:pt x="165" y="210"/>
                </a:lnTo>
                <a:cubicBezTo>
                  <a:pt x="165" y="210"/>
                  <a:pt x="141" y="266"/>
                  <a:pt x="163" y="280"/>
                </a:cubicBezTo>
                <a:cubicBezTo>
                  <a:pt x="173" y="289"/>
                  <a:pt x="185" y="308"/>
                  <a:pt x="220" y="306"/>
                </a:cubicBezTo>
                <a:cubicBezTo>
                  <a:pt x="220" y="306"/>
                  <a:pt x="245" y="310"/>
                  <a:pt x="264" y="284"/>
                </a:cubicBezTo>
                <a:cubicBezTo>
                  <a:pt x="264" y="284"/>
                  <a:pt x="289" y="268"/>
                  <a:pt x="272" y="239"/>
                </a:cubicBezTo>
                <a:cubicBezTo>
                  <a:pt x="260" y="218"/>
                  <a:pt x="237" y="176"/>
                  <a:pt x="226" y="154"/>
                </a:cubicBezTo>
                <a:cubicBezTo>
                  <a:pt x="228" y="154"/>
                  <a:pt x="229" y="153"/>
                  <a:pt x="231" y="153"/>
                </a:cubicBezTo>
                <a:lnTo>
                  <a:pt x="291" y="210"/>
                </a:lnTo>
                <a:cubicBezTo>
                  <a:pt x="291" y="210"/>
                  <a:pt x="313" y="235"/>
                  <a:pt x="334" y="219"/>
                </a:cubicBezTo>
                <a:cubicBezTo>
                  <a:pt x="334" y="219"/>
                  <a:pt x="351" y="207"/>
                  <a:pt x="345" y="190"/>
                </a:cubicBezTo>
                <a:close/>
              </a:path>
            </a:pathLst>
          </a:custGeom>
          <a:solidFill>
            <a:srgbClr val="95C674">
              <a:alpha val="10000"/>
            </a:srgb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sp>
        <p:nvSpPr>
          <p:cNvPr id="2" name="文本框 1"/>
          <p:cNvSpPr txBox="1"/>
          <p:nvPr/>
        </p:nvSpPr>
        <p:spPr>
          <a:xfrm>
            <a:off x="6924042" y="2817525"/>
            <a:ext cx="5268250" cy="922020"/>
          </a:xfrm>
          <a:prstGeom prst="rect">
            <a:avLst/>
          </a:prstGeom>
          <a:noFill/>
        </p:spPr>
        <p:txBody>
          <a:bodyPr wrap="square" rtlCol="0">
            <a:spAutoFit/>
          </a:bodyPr>
          <a:lstStyle/>
          <a:p>
            <a:r>
              <a:rPr kumimoji="1" lang="en-US" altLang="zh-CN" sz="5400" b="1" dirty="0">
                <a:solidFill>
                  <a:srgbClr val="61953D">
                    <a:alpha val="50000"/>
                  </a:srgbClr>
                </a:solidFill>
                <a:cs typeface="+mn-ea"/>
                <a:sym typeface="+mn-lt"/>
              </a:rPr>
              <a:t>Khách hàng</a:t>
            </a:r>
          </a:p>
        </p:txBody>
      </p:sp>
      <p:sp>
        <p:nvSpPr>
          <p:cNvPr id="4" name="椭圆 3"/>
          <p:cNvSpPr/>
          <p:nvPr/>
        </p:nvSpPr>
        <p:spPr>
          <a:xfrm>
            <a:off x="4229100" y="2345720"/>
            <a:ext cx="1866900" cy="1866900"/>
          </a:xfrm>
          <a:prstGeom prst="ellipse">
            <a:avLst/>
          </a:prstGeom>
          <a:solidFill>
            <a:srgbClr val="61953D">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5" name="文本框 4"/>
          <p:cNvSpPr txBox="1"/>
          <p:nvPr/>
        </p:nvSpPr>
        <p:spPr>
          <a:xfrm>
            <a:off x="4338955" y="2555875"/>
            <a:ext cx="1998345" cy="1445260"/>
          </a:xfrm>
          <a:prstGeom prst="rect">
            <a:avLst/>
          </a:prstGeom>
          <a:noFill/>
        </p:spPr>
        <p:txBody>
          <a:bodyPr wrap="square" rtlCol="0">
            <a:spAutoFit/>
          </a:bodyPr>
          <a:lstStyle/>
          <a:p>
            <a:r>
              <a:rPr lang="en-US" altLang="zh-CN" sz="8800">
                <a:solidFill>
                  <a:schemeClr val="bg1"/>
                </a:solidFill>
                <a:cs typeface="+mn-ea"/>
                <a:sym typeface="+mn-lt"/>
              </a:rPr>
              <a:t>01</a:t>
            </a:r>
          </a:p>
        </p:txBody>
      </p:sp>
    </p:spTree>
  </p:cSld>
  <p:clrMapOvr>
    <a:masterClrMapping/>
  </p:clrMapOvr>
  <p:transition>
    <p:split orient="vert"/>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p:cNvSpPr/>
          <p:nvPr/>
        </p:nvSpPr>
        <p:spPr>
          <a:xfrm>
            <a:off x="7719983" y="2118575"/>
            <a:ext cx="2620850" cy="2620850"/>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等腰三角形 4"/>
          <p:cNvSpPr/>
          <p:nvPr/>
        </p:nvSpPr>
        <p:spPr>
          <a:xfrm rot="5400000">
            <a:off x="8853323" y="3143111"/>
            <a:ext cx="663262" cy="571778"/>
          </a:xfrm>
          <a:prstGeom prs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文本框 5"/>
          <p:cNvSpPr txBox="1"/>
          <p:nvPr/>
        </p:nvSpPr>
        <p:spPr>
          <a:xfrm>
            <a:off x="835025" y="1198880"/>
            <a:ext cx="3124835" cy="706755"/>
          </a:xfrm>
          <a:prstGeom prst="rect">
            <a:avLst/>
          </a:prstGeom>
          <a:noFill/>
        </p:spPr>
        <p:txBody>
          <a:bodyPr wrap="square" rtlCol="0">
            <a:spAutoFit/>
          </a:bodyPr>
          <a:lstStyle/>
          <a:p>
            <a:r>
              <a:rPr lang="en-US" altLang="zh-CN" sz="2000" spc="100">
                <a:solidFill>
                  <a:schemeClr val="tx1">
                    <a:lumMod val="75000"/>
                    <a:lumOff val="25000"/>
                  </a:schemeClr>
                </a:solidFill>
                <a:cs typeface="+mn-ea"/>
                <a:sym typeface="+mn-lt"/>
              </a:rPr>
              <a:t>Ứng dụng dành cho khách hàng</a:t>
            </a:r>
          </a:p>
        </p:txBody>
      </p:sp>
      <p:cxnSp>
        <p:nvCxnSpPr>
          <p:cNvPr id="7" name="直接连接符 6"/>
          <p:cNvCxnSpPr/>
          <p:nvPr/>
        </p:nvCxnSpPr>
        <p:spPr>
          <a:xfrm>
            <a:off x="940485" y="1926708"/>
            <a:ext cx="1468191" cy="0"/>
          </a:xfrm>
          <a:prstGeom prst="line">
            <a:avLst/>
          </a:prstGeom>
          <a:ln w="25400">
            <a:solidFill>
              <a:srgbClr val="61953D"/>
            </a:solidFil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940485" y="2142864"/>
            <a:ext cx="3756794" cy="414020"/>
          </a:xfrm>
          <a:prstGeom prst="rect">
            <a:avLst/>
          </a:prstGeom>
          <a:noFill/>
        </p:spPr>
        <p:txBody>
          <a:bodyPr wrap="square" rtlCol="0">
            <a:spAutoFit/>
          </a:bodyPr>
          <a:lstStyle/>
          <a:p>
            <a:pPr>
              <a:lnSpc>
                <a:spcPct val="150000"/>
              </a:lnSpc>
            </a:pPr>
            <a:r>
              <a:rPr lang="en-US" sz="1400" spc="100">
                <a:solidFill>
                  <a:schemeClr val="tx1">
                    <a:lumMod val="75000"/>
                    <a:lumOff val="25000"/>
                  </a:schemeClr>
                </a:solidFill>
                <a:cs typeface="+mn-ea"/>
                <a:sym typeface="+mn-lt"/>
              </a:rPr>
              <a:t>Mô tả chức năng tổng thể</a:t>
            </a:r>
          </a:p>
        </p:txBody>
      </p:sp>
      <p:sp>
        <p:nvSpPr>
          <p:cNvPr id="9" name="文本框 8"/>
          <p:cNvSpPr txBox="1"/>
          <p:nvPr/>
        </p:nvSpPr>
        <p:spPr>
          <a:xfrm>
            <a:off x="1075557" y="2546113"/>
            <a:ext cx="3756794" cy="2868542"/>
          </a:xfrm>
          <a:prstGeom prst="rect">
            <a:avLst/>
          </a:prstGeom>
          <a:noFill/>
        </p:spPr>
        <p:txBody>
          <a:bodyPr wrap="square" rtlCol="0">
            <a:spAutoFit/>
          </a:bodyPr>
          <a:lstStyle/>
          <a:p>
            <a:pPr marL="342900" indent="-342900">
              <a:lnSpc>
                <a:spcPct val="150000"/>
              </a:lnSpc>
              <a:buAutoNum type="arabicPeriod"/>
            </a:pPr>
            <a:r>
              <a:rPr lang="en-US" altLang="zh-CN" sz="1200" spc="100">
                <a:solidFill>
                  <a:schemeClr val="tx1">
                    <a:lumMod val="75000"/>
                    <a:lumOff val="25000"/>
                  </a:schemeClr>
                </a:solidFill>
                <a:cs typeface="+mn-ea"/>
                <a:sym typeface="+mn-lt"/>
              </a:rPr>
              <a:t>Chức năng “Đăng Nhập”</a:t>
            </a:r>
          </a:p>
          <a:p>
            <a:pPr marL="342900" indent="-342900">
              <a:lnSpc>
                <a:spcPct val="150000"/>
              </a:lnSpc>
              <a:buAutoNum type="arabicPeriod"/>
            </a:pPr>
            <a:r>
              <a:rPr lang="en-US" altLang="zh-CN" sz="1200" spc="100">
                <a:solidFill>
                  <a:schemeClr val="tx1">
                    <a:lumMod val="75000"/>
                    <a:lumOff val="25000"/>
                  </a:schemeClr>
                </a:solidFill>
                <a:cs typeface="+mn-ea"/>
                <a:sym typeface="+mn-lt"/>
              </a:rPr>
              <a:t>Chức năng “Trang Chủ”</a:t>
            </a:r>
          </a:p>
          <a:p>
            <a:pPr marL="342900" indent="-342900">
              <a:lnSpc>
                <a:spcPct val="150000"/>
              </a:lnSpc>
              <a:buAutoNum type="arabicPeriod"/>
            </a:pPr>
            <a:r>
              <a:rPr lang="en-US" altLang="zh-CN" sz="1200" spc="100">
                <a:solidFill>
                  <a:schemeClr val="tx1">
                    <a:lumMod val="75000"/>
                    <a:lumOff val="25000"/>
                  </a:schemeClr>
                </a:solidFill>
                <a:cs typeface="+mn-ea"/>
                <a:sym typeface="+mn-lt"/>
              </a:rPr>
              <a:t>Chức năng “Giỏ Hàng”</a:t>
            </a:r>
          </a:p>
          <a:p>
            <a:pPr marL="342900" indent="-342900">
              <a:lnSpc>
                <a:spcPct val="150000"/>
              </a:lnSpc>
              <a:buAutoNum type="arabicPeriod"/>
            </a:pPr>
            <a:r>
              <a:rPr lang="en-US" altLang="zh-CN" sz="1200" spc="100">
                <a:solidFill>
                  <a:schemeClr val="tx1">
                    <a:lumMod val="75000"/>
                    <a:lumOff val="25000"/>
                  </a:schemeClr>
                </a:solidFill>
                <a:cs typeface="+mn-ea"/>
                <a:sym typeface="+mn-lt"/>
              </a:rPr>
              <a:t>Chức năng “Hồ Sơ Người Dùng”</a:t>
            </a:r>
          </a:p>
          <a:p>
            <a:pPr marL="742950" lvl="1" indent="-285750">
              <a:lnSpc>
                <a:spcPct val="150000"/>
              </a:lnSpc>
              <a:buFont typeface="Arial" panose="020B0604020202020204" pitchFamily="34" charset="0"/>
              <a:buChar char="•"/>
            </a:pPr>
            <a:r>
              <a:rPr lang="en-US" altLang="zh-CN" sz="1200" spc="100">
                <a:solidFill>
                  <a:schemeClr val="tx1">
                    <a:lumMod val="75000"/>
                    <a:lumOff val="25000"/>
                  </a:schemeClr>
                </a:solidFill>
                <a:cs typeface="+mn-ea"/>
                <a:sym typeface="+mn-lt"/>
              </a:rPr>
              <a:t>Chức năng “Đơn Hàng”</a:t>
            </a:r>
          </a:p>
          <a:p>
            <a:pPr marL="742950" lvl="1" indent="-285750">
              <a:lnSpc>
                <a:spcPct val="150000"/>
              </a:lnSpc>
              <a:buFont typeface="Arial" panose="020B0604020202020204" pitchFamily="34" charset="0"/>
              <a:buChar char="•"/>
            </a:pPr>
            <a:r>
              <a:rPr lang="en-US" altLang="zh-CN" sz="1200" spc="100">
                <a:solidFill>
                  <a:schemeClr val="tx1">
                    <a:lumMod val="75000"/>
                    <a:lumOff val="25000"/>
                  </a:schemeClr>
                </a:solidFill>
                <a:cs typeface="+mn-ea"/>
                <a:sym typeface="+mn-lt"/>
              </a:rPr>
              <a:t>Chức năng “Thông Tin Tài Khoản”</a:t>
            </a:r>
          </a:p>
          <a:p>
            <a:pPr marL="742950" lvl="1" indent="-285750">
              <a:lnSpc>
                <a:spcPct val="150000"/>
              </a:lnSpc>
              <a:buFont typeface="Arial" panose="020B0604020202020204" pitchFamily="34" charset="0"/>
              <a:buChar char="•"/>
            </a:pPr>
            <a:r>
              <a:rPr lang="en-US" altLang="zh-CN" sz="1200" spc="100">
                <a:solidFill>
                  <a:schemeClr val="tx1">
                    <a:lumMod val="75000"/>
                    <a:lumOff val="25000"/>
                  </a:schemeClr>
                </a:solidFill>
                <a:cs typeface="+mn-ea"/>
                <a:sym typeface="+mn-lt"/>
              </a:rPr>
              <a:t>Chức năng “Đổi Mật Khẩu”</a:t>
            </a:r>
          </a:p>
          <a:p>
            <a:pPr marL="742950" lvl="1" indent="-285750">
              <a:lnSpc>
                <a:spcPct val="150000"/>
              </a:lnSpc>
              <a:buFont typeface="Arial" panose="020B0604020202020204" pitchFamily="34" charset="0"/>
              <a:buChar char="•"/>
            </a:pPr>
            <a:r>
              <a:rPr lang="en-US" altLang="zh-CN" sz="1200" spc="100">
                <a:solidFill>
                  <a:schemeClr val="tx1">
                    <a:lumMod val="75000"/>
                    <a:lumOff val="25000"/>
                  </a:schemeClr>
                </a:solidFill>
                <a:cs typeface="+mn-ea"/>
                <a:sym typeface="+mn-lt"/>
              </a:rPr>
              <a:t>Chức năng “Đăng Xuất Tài Khoản”</a:t>
            </a:r>
          </a:p>
          <a:p>
            <a:pPr marL="342900" indent="-342900">
              <a:lnSpc>
                <a:spcPct val="150000"/>
              </a:lnSpc>
              <a:buFont typeface="+mj-lt"/>
              <a:buAutoNum type="arabicPeriod"/>
            </a:pPr>
            <a:r>
              <a:rPr lang="en-US" altLang="zh-CN" sz="1200" spc="100">
                <a:solidFill>
                  <a:schemeClr val="tx1">
                    <a:lumMod val="75000"/>
                    <a:lumOff val="25000"/>
                  </a:schemeClr>
                </a:solidFill>
                <a:cs typeface="+mn-ea"/>
                <a:sym typeface="+mn-lt"/>
              </a:rPr>
              <a:t>Chức năng “Hiển Thị Chi Tiết Sản Phẩm”</a:t>
            </a:r>
          </a:p>
          <a:p>
            <a:pPr lvl="1">
              <a:lnSpc>
                <a:spcPct val="150000"/>
              </a:lnSpc>
            </a:pPr>
            <a:endParaRPr lang="en-US" altLang="zh-CN" sz="1400" spc="100">
              <a:solidFill>
                <a:schemeClr val="tx1">
                  <a:lumMod val="75000"/>
                  <a:lumOff val="25000"/>
                </a:schemeClr>
              </a:solidFill>
              <a:cs typeface="+mn-ea"/>
              <a:sym typeface="+mn-lt"/>
            </a:endParaRPr>
          </a:p>
        </p:txBody>
      </p:sp>
      <p:pic>
        <p:nvPicPr>
          <p:cNvPr id="2" name="图片 7"/>
          <p:cNvPicPr>
            <a:picLocks noChangeAspect="1"/>
          </p:cNvPicPr>
          <p:nvPr/>
        </p:nvPicPr>
        <p:blipFill rotWithShape="1">
          <a:blip r:embed="rId3" cstate="print">
            <a:extLst>
              <a:ext uri="{28A0092B-C50C-407E-A947-70E740481C1C}">
                <a14:useLocalDpi xmlns:a14="http://schemas.microsoft.com/office/drawing/2010/main" val="0"/>
              </a:ext>
            </a:extLst>
          </a:blip>
          <a:srcRect l="37058" r="13448"/>
          <a:stretch>
            <a:fillRect/>
          </a:stretch>
        </p:blipFill>
        <p:spPr>
          <a:xfrm>
            <a:off x="6096000" y="0"/>
            <a:ext cx="6096000" cy="6928323"/>
          </a:xfrm>
          <a:prstGeom prst="rect">
            <a:avLst/>
          </a:prstGeom>
        </p:spPr>
      </p:pic>
    </p:spTree>
  </p:cSld>
  <p:clrMapOvr>
    <a:masterClrMapping/>
  </p:clrMapOvr>
  <p:transition>
    <p:split orient="vert"/>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图片 29"/>
          <p:cNvPicPr>
            <a:picLocks noChangeAspect="1"/>
          </p:cNvPicPr>
          <p:nvPr/>
        </p:nvPicPr>
        <p:blipFill rotWithShape="1">
          <a:blip r:embed="rId3" cstate="print">
            <a:extLst>
              <a:ext uri="{28A0092B-C50C-407E-A947-70E740481C1C}">
                <a14:useLocalDpi xmlns:a14="http://schemas.microsoft.com/office/drawing/2010/main" val="0"/>
              </a:ext>
            </a:extLst>
          </a:blip>
          <a:srcRect l="2850" t="13844" r="19475" b="17205"/>
          <a:stretch>
            <a:fillRect/>
          </a:stretch>
        </p:blipFill>
        <p:spPr>
          <a:xfrm>
            <a:off x="-15240" y="-69215"/>
            <a:ext cx="12192000" cy="6858000"/>
          </a:xfrm>
          <a:prstGeom prst="rect">
            <a:avLst/>
          </a:prstGeom>
        </p:spPr>
      </p:pic>
      <p:grpSp>
        <p:nvGrpSpPr>
          <p:cNvPr id="16" name="组 48"/>
          <p:cNvGrpSpPr/>
          <p:nvPr/>
        </p:nvGrpSpPr>
        <p:grpSpPr>
          <a:xfrm flipV="1">
            <a:off x="1699260" y="2195195"/>
            <a:ext cx="3898265" cy="675640"/>
            <a:chOff x="815671" y="1618373"/>
            <a:chExt cx="4154756" cy="1743090"/>
          </a:xfrm>
        </p:grpSpPr>
        <p:sp>
          <p:nvSpPr>
            <p:cNvPr id="17" name="矩形 16"/>
            <p:cNvSpPr/>
            <p:nvPr/>
          </p:nvSpPr>
          <p:spPr>
            <a:xfrm>
              <a:off x="815671" y="1618373"/>
              <a:ext cx="4154756" cy="1743090"/>
            </a:xfrm>
            <a:prstGeom prst="rect">
              <a:avLst/>
            </a:prstGeom>
            <a:solidFill>
              <a:schemeClr val="bg1"/>
            </a:solidFill>
            <a:ln w="19050">
              <a:solidFill>
                <a:srgbClr val="95C67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cs typeface="+mn-ea"/>
                <a:sym typeface="+mn-lt"/>
              </a:endParaRPr>
            </a:p>
          </p:txBody>
        </p:sp>
        <p:sp>
          <p:nvSpPr>
            <p:cNvPr id="18" name="矩形 17"/>
            <p:cNvSpPr/>
            <p:nvPr/>
          </p:nvSpPr>
          <p:spPr>
            <a:xfrm>
              <a:off x="815671" y="1618373"/>
              <a:ext cx="1073340" cy="1743090"/>
            </a:xfrm>
            <a:prstGeom prst="rect">
              <a:avLst/>
            </a:prstGeom>
            <a:solidFill>
              <a:srgbClr val="95C674"/>
            </a:solidFill>
            <a:ln w="19050">
              <a:solidFill>
                <a:srgbClr val="95C67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grpSp>
      <p:sp>
        <p:nvSpPr>
          <p:cNvPr id="20" name="矩形 19"/>
          <p:cNvSpPr/>
          <p:nvPr/>
        </p:nvSpPr>
        <p:spPr>
          <a:xfrm>
            <a:off x="2870835" y="2281555"/>
            <a:ext cx="2381250" cy="450850"/>
          </a:xfrm>
          <a:prstGeom prst="rect">
            <a:avLst/>
          </a:prstGeom>
        </p:spPr>
        <p:txBody>
          <a:bodyPr wrap="square">
            <a:spAutoFit/>
          </a:bodyPr>
          <a:lstStyle/>
          <a:p>
            <a:pPr defTabSz="609600">
              <a:lnSpc>
                <a:spcPct val="130000"/>
              </a:lnSpc>
            </a:pPr>
            <a:r>
              <a:rPr lang="en-US" altLang="zh-CN" b="1" dirty="0">
                <a:solidFill>
                  <a:schemeClr val="tx1">
                    <a:lumMod val="75000"/>
                    <a:lumOff val="25000"/>
                  </a:schemeClr>
                </a:solidFill>
                <a:cs typeface="+mn-ea"/>
                <a:sym typeface="+mn-lt"/>
              </a:rPr>
              <a:t>Trang chủ</a:t>
            </a:r>
          </a:p>
        </p:txBody>
      </p:sp>
      <p:sp>
        <p:nvSpPr>
          <p:cNvPr id="22" name="文本框 21"/>
          <p:cNvSpPr txBox="1"/>
          <p:nvPr/>
        </p:nvSpPr>
        <p:spPr>
          <a:xfrm>
            <a:off x="1871980" y="2333308"/>
            <a:ext cx="662305" cy="398780"/>
          </a:xfrm>
          <a:prstGeom prst="rect">
            <a:avLst/>
          </a:prstGeom>
          <a:noFill/>
        </p:spPr>
        <p:txBody>
          <a:bodyPr wrap="square" rtlCol="0" anchor="ctr">
            <a:spAutoFit/>
          </a:bodyPr>
          <a:lstStyle/>
          <a:p>
            <a:pPr algn="ctr"/>
            <a:r>
              <a:rPr kumimoji="1" lang="en-US" altLang="zh-CN" sz="2000" b="1" dirty="0">
                <a:solidFill>
                  <a:schemeClr val="bg1"/>
                </a:solidFill>
                <a:cs typeface="+mn-ea"/>
                <a:sym typeface="+mn-lt"/>
              </a:rPr>
              <a:t>B</a:t>
            </a:r>
          </a:p>
        </p:txBody>
      </p:sp>
      <p:grpSp>
        <p:nvGrpSpPr>
          <p:cNvPr id="33" name="组 48"/>
          <p:cNvGrpSpPr/>
          <p:nvPr/>
        </p:nvGrpSpPr>
        <p:grpSpPr>
          <a:xfrm flipV="1">
            <a:off x="1699260" y="3424555"/>
            <a:ext cx="3898265" cy="675640"/>
            <a:chOff x="815671" y="1618373"/>
            <a:chExt cx="4154756" cy="1743090"/>
          </a:xfrm>
        </p:grpSpPr>
        <p:sp>
          <p:nvSpPr>
            <p:cNvPr id="34" name="矩形 16"/>
            <p:cNvSpPr/>
            <p:nvPr/>
          </p:nvSpPr>
          <p:spPr>
            <a:xfrm>
              <a:off x="815671" y="1618373"/>
              <a:ext cx="4154756" cy="1743090"/>
            </a:xfrm>
            <a:prstGeom prst="rect">
              <a:avLst/>
            </a:prstGeom>
            <a:solidFill>
              <a:schemeClr val="bg1"/>
            </a:solidFill>
            <a:ln w="19050">
              <a:solidFill>
                <a:srgbClr val="95C67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cs typeface="+mn-ea"/>
                <a:sym typeface="+mn-lt"/>
              </a:endParaRPr>
            </a:p>
          </p:txBody>
        </p:sp>
        <p:sp>
          <p:nvSpPr>
            <p:cNvPr id="35" name="矩形 17"/>
            <p:cNvSpPr/>
            <p:nvPr/>
          </p:nvSpPr>
          <p:spPr>
            <a:xfrm>
              <a:off x="815671" y="1618373"/>
              <a:ext cx="1073340" cy="1743090"/>
            </a:xfrm>
            <a:prstGeom prst="rect">
              <a:avLst/>
            </a:prstGeom>
            <a:solidFill>
              <a:srgbClr val="95C674"/>
            </a:solidFill>
            <a:ln w="19050">
              <a:solidFill>
                <a:srgbClr val="95C67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grpSp>
      <p:sp>
        <p:nvSpPr>
          <p:cNvPr id="36" name="矩形 19"/>
          <p:cNvSpPr/>
          <p:nvPr/>
        </p:nvSpPr>
        <p:spPr>
          <a:xfrm>
            <a:off x="2870835" y="3495675"/>
            <a:ext cx="2381250" cy="450850"/>
          </a:xfrm>
          <a:prstGeom prst="rect">
            <a:avLst/>
          </a:prstGeom>
        </p:spPr>
        <p:txBody>
          <a:bodyPr wrap="square">
            <a:spAutoFit/>
          </a:bodyPr>
          <a:lstStyle/>
          <a:p>
            <a:pPr defTabSz="609600">
              <a:lnSpc>
                <a:spcPct val="130000"/>
              </a:lnSpc>
            </a:pPr>
            <a:r>
              <a:rPr lang="en-US" altLang="zh-CN" b="1" dirty="0">
                <a:solidFill>
                  <a:schemeClr val="tx1">
                    <a:lumMod val="75000"/>
                    <a:lumOff val="25000"/>
                  </a:schemeClr>
                </a:solidFill>
                <a:cs typeface="+mn-ea"/>
                <a:sym typeface="+mn-lt"/>
              </a:rPr>
              <a:t>Giỏ hàng</a:t>
            </a:r>
          </a:p>
        </p:txBody>
      </p:sp>
      <p:sp>
        <p:nvSpPr>
          <p:cNvPr id="37" name="文本框 21"/>
          <p:cNvSpPr txBox="1"/>
          <p:nvPr/>
        </p:nvSpPr>
        <p:spPr>
          <a:xfrm>
            <a:off x="1871980" y="3547428"/>
            <a:ext cx="662305" cy="398780"/>
          </a:xfrm>
          <a:prstGeom prst="rect">
            <a:avLst/>
          </a:prstGeom>
          <a:noFill/>
        </p:spPr>
        <p:txBody>
          <a:bodyPr wrap="square" rtlCol="0" anchor="ctr">
            <a:spAutoFit/>
          </a:bodyPr>
          <a:lstStyle/>
          <a:p>
            <a:pPr algn="ctr"/>
            <a:r>
              <a:rPr kumimoji="1" lang="en-US" altLang="zh-CN" sz="2000" b="1" dirty="0">
                <a:solidFill>
                  <a:schemeClr val="bg1"/>
                </a:solidFill>
                <a:cs typeface="+mn-ea"/>
                <a:sym typeface="+mn-lt"/>
              </a:rPr>
              <a:t>C</a:t>
            </a:r>
            <a:endParaRPr kumimoji="1" lang="zh-CN" altLang="en-US" sz="2000" b="1" dirty="0">
              <a:solidFill>
                <a:schemeClr val="bg1"/>
              </a:solidFill>
              <a:cs typeface="+mn-ea"/>
              <a:sym typeface="+mn-lt"/>
            </a:endParaRPr>
          </a:p>
        </p:txBody>
      </p:sp>
      <p:grpSp>
        <p:nvGrpSpPr>
          <p:cNvPr id="38" name="组 48"/>
          <p:cNvGrpSpPr/>
          <p:nvPr/>
        </p:nvGrpSpPr>
        <p:grpSpPr>
          <a:xfrm flipV="1">
            <a:off x="1699260" y="1082675"/>
            <a:ext cx="3898265" cy="675640"/>
            <a:chOff x="815671" y="1618373"/>
            <a:chExt cx="4154756" cy="1743090"/>
          </a:xfrm>
        </p:grpSpPr>
        <p:sp>
          <p:nvSpPr>
            <p:cNvPr id="39" name="矩形 16"/>
            <p:cNvSpPr/>
            <p:nvPr/>
          </p:nvSpPr>
          <p:spPr>
            <a:xfrm>
              <a:off x="815671" y="1618373"/>
              <a:ext cx="4154756" cy="1743090"/>
            </a:xfrm>
            <a:prstGeom prst="rect">
              <a:avLst/>
            </a:prstGeom>
            <a:solidFill>
              <a:schemeClr val="bg1"/>
            </a:solidFill>
            <a:ln w="19050">
              <a:solidFill>
                <a:srgbClr val="95C67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cs typeface="+mn-ea"/>
                <a:sym typeface="+mn-lt"/>
              </a:endParaRPr>
            </a:p>
          </p:txBody>
        </p:sp>
        <p:sp>
          <p:nvSpPr>
            <p:cNvPr id="40" name="矩形 17"/>
            <p:cNvSpPr/>
            <p:nvPr/>
          </p:nvSpPr>
          <p:spPr>
            <a:xfrm>
              <a:off x="815671" y="1618373"/>
              <a:ext cx="1073340" cy="1743090"/>
            </a:xfrm>
            <a:prstGeom prst="rect">
              <a:avLst/>
            </a:prstGeom>
            <a:solidFill>
              <a:srgbClr val="95C674"/>
            </a:solidFill>
            <a:ln w="19050">
              <a:solidFill>
                <a:srgbClr val="95C67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grpSp>
      <p:sp>
        <p:nvSpPr>
          <p:cNvPr id="41" name="矩形 19"/>
          <p:cNvSpPr/>
          <p:nvPr/>
        </p:nvSpPr>
        <p:spPr>
          <a:xfrm>
            <a:off x="2870835" y="1153795"/>
            <a:ext cx="2381250" cy="450850"/>
          </a:xfrm>
          <a:prstGeom prst="rect">
            <a:avLst/>
          </a:prstGeom>
        </p:spPr>
        <p:txBody>
          <a:bodyPr wrap="square">
            <a:spAutoFit/>
          </a:bodyPr>
          <a:lstStyle/>
          <a:p>
            <a:pPr defTabSz="609600">
              <a:lnSpc>
                <a:spcPct val="130000"/>
              </a:lnSpc>
            </a:pPr>
            <a:r>
              <a:rPr lang="en-US" altLang="zh-CN" b="1" dirty="0">
                <a:solidFill>
                  <a:schemeClr val="tx1">
                    <a:lumMod val="75000"/>
                    <a:lumOff val="25000"/>
                  </a:schemeClr>
                </a:solidFill>
                <a:cs typeface="+mn-ea"/>
                <a:sym typeface="+mn-lt"/>
              </a:rPr>
              <a:t>Đăng nhập</a:t>
            </a:r>
          </a:p>
        </p:txBody>
      </p:sp>
      <p:sp>
        <p:nvSpPr>
          <p:cNvPr id="42" name="文本框 21"/>
          <p:cNvSpPr txBox="1"/>
          <p:nvPr/>
        </p:nvSpPr>
        <p:spPr>
          <a:xfrm>
            <a:off x="1871980" y="1205548"/>
            <a:ext cx="662305" cy="398780"/>
          </a:xfrm>
          <a:prstGeom prst="rect">
            <a:avLst/>
          </a:prstGeom>
          <a:noFill/>
        </p:spPr>
        <p:txBody>
          <a:bodyPr wrap="square" rtlCol="0" anchor="ctr">
            <a:spAutoFit/>
          </a:bodyPr>
          <a:lstStyle/>
          <a:p>
            <a:pPr algn="ctr"/>
            <a:r>
              <a:rPr kumimoji="1" lang="en-US" altLang="zh-CN" sz="2000" b="1" dirty="0">
                <a:solidFill>
                  <a:schemeClr val="bg1"/>
                </a:solidFill>
                <a:cs typeface="+mn-ea"/>
                <a:sym typeface="+mn-lt"/>
              </a:rPr>
              <a:t>A</a:t>
            </a:r>
          </a:p>
        </p:txBody>
      </p:sp>
      <p:grpSp>
        <p:nvGrpSpPr>
          <p:cNvPr id="43" name="组 48"/>
          <p:cNvGrpSpPr/>
          <p:nvPr/>
        </p:nvGrpSpPr>
        <p:grpSpPr>
          <a:xfrm flipV="1">
            <a:off x="1699260" y="4586605"/>
            <a:ext cx="3898265" cy="675640"/>
            <a:chOff x="815671" y="1618373"/>
            <a:chExt cx="4154756" cy="1743090"/>
          </a:xfrm>
        </p:grpSpPr>
        <p:sp>
          <p:nvSpPr>
            <p:cNvPr id="44" name="矩形 16"/>
            <p:cNvSpPr/>
            <p:nvPr/>
          </p:nvSpPr>
          <p:spPr>
            <a:xfrm>
              <a:off x="815671" y="1618373"/>
              <a:ext cx="4154756" cy="1743090"/>
            </a:xfrm>
            <a:prstGeom prst="rect">
              <a:avLst/>
            </a:prstGeom>
            <a:solidFill>
              <a:schemeClr val="bg1"/>
            </a:solidFill>
            <a:ln w="19050">
              <a:solidFill>
                <a:srgbClr val="95C67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cs typeface="+mn-ea"/>
                <a:sym typeface="+mn-lt"/>
              </a:endParaRPr>
            </a:p>
          </p:txBody>
        </p:sp>
        <p:sp>
          <p:nvSpPr>
            <p:cNvPr id="45" name="矩形 17"/>
            <p:cNvSpPr/>
            <p:nvPr/>
          </p:nvSpPr>
          <p:spPr>
            <a:xfrm>
              <a:off x="815671" y="1618373"/>
              <a:ext cx="1073340" cy="1743090"/>
            </a:xfrm>
            <a:prstGeom prst="rect">
              <a:avLst/>
            </a:prstGeom>
            <a:solidFill>
              <a:srgbClr val="95C674"/>
            </a:solidFill>
            <a:ln w="19050">
              <a:solidFill>
                <a:srgbClr val="95C67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grpSp>
      <p:sp>
        <p:nvSpPr>
          <p:cNvPr id="46" name="矩形 19"/>
          <p:cNvSpPr/>
          <p:nvPr/>
        </p:nvSpPr>
        <p:spPr>
          <a:xfrm>
            <a:off x="2870835" y="4672965"/>
            <a:ext cx="2381250" cy="450850"/>
          </a:xfrm>
          <a:prstGeom prst="rect">
            <a:avLst/>
          </a:prstGeom>
        </p:spPr>
        <p:txBody>
          <a:bodyPr wrap="square">
            <a:spAutoFit/>
          </a:bodyPr>
          <a:lstStyle/>
          <a:p>
            <a:pPr defTabSz="609600">
              <a:lnSpc>
                <a:spcPct val="130000"/>
              </a:lnSpc>
            </a:pPr>
            <a:r>
              <a:rPr lang="en-US" altLang="zh-CN" b="1" dirty="0">
                <a:solidFill>
                  <a:schemeClr val="tx1">
                    <a:lumMod val="75000"/>
                    <a:lumOff val="25000"/>
                  </a:schemeClr>
                </a:solidFill>
                <a:cs typeface="+mn-ea"/>
                <a:sym typeface="+mn-lt"/>
              </a:rPr>
              <a:t>Hồ sơ</a:t>
            </a:r>
          </a:p>
        </p:txBody>
      </p:sp>
      <p:sp>
        <p:nvSpPr>
          <p:cNvPr id="47" name="文本框 21"/>
          <p:cNvSpPr txBox="1"/>
          <p:nvPr/>
        </p:nvSpPr>
        <p:spPr>
          <a:xfrm>
            <a:off x="1871980" y="4724718"/>
            <a:ext cx="662305" cy="398780"/>
          </a:xfrm>
          <a:prstGeom prst="rect">
            <a:avLst/>
          </a:prstGeom>
          <a:noFill/>
        </p:spPr>
        <p:txBody>
          <a:bodyPr wrap="square" rtlCol="0" anchor="ctr">
            <a:spAutoFit/>
          </a:bodyPr>
          <a:lstStyle/>
          <a:p>
            <a:pPr algn="ctr"/>
            <a:r>
              <a:rPr kumimoji="1" lang="en-US" altLang="zh-CN" sz="2000" b="1" dirty="0">
                <a:solidFill>
                  <a:schemeClr val="bg1"/>
                </a:solidFill>
                <a:cs typeface="+mn-ea"/>
                <a:sym typeface="+mn-lt"/>
              </a:rPr>
              <a:t>D</a:t>
            </a:r>
          </a:p>
        </p:txBody>
      </p:sp>
      <p:grpSp>
        <p:nvGrpSpPr>
          <p:cNvPr id="48" name="组 48"/>
          <p:cNvGrpSpPr/>
          <p:nvPr/>
        </p:nvGrpSpPr>
        <p:grpSpPr>
          <a:xfrm flipV="1">
            <a:off x="6638925" y="2195195"/>
            <a:ext cx="3898265" cy="675640"/>
            <a:chOff x="815671" y="1618373"/>
            <a:chExt cx="4154756" cy="1743090"/>
          </a:xfrm>
        </p:grpSpPr>
        <p:sp>
          <p:nvSpPr>
            <p:cNvPr id="49" name="矩形 16"/>
            <p:cNvSpPr/>
            <p:nvPr/>
          </p:nvSpPr>
          <p:spPr>
            <a:xfrm>
              <a:off x="815671" y="1618373"/>
              <a:ext cx="4154756" cy="1743090"/>
            </a:xfrm>
            <a:prstGeom prst="rect">
              <a:avLst/>
            </a:prstGeom>
            <a:solidFill>
              <a:schemeClr val="bg1"/>
            </a:solidFill>
            <a:ln w="19050">
              <a:solidFill>
                <a:srgbClr val="95C67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cs typeface="+mn-ea"/>
                <a:sym typeface="+mn-lt"/>
              </a:endParaRPr>
            </a:p>
          </p:txBody>
        </p:sp>
        <p:sp>
          <p:nvSpPr>
            <p:cNvPr id="50" name="矩形 17"/>
            <p:cNvSpPr/>
            <p:nvPr/>
          </p:nvSpPr>
          <p:spPr>
            <a:xfrm>
              <a:off x="815671" y="1618373"/>
              <a:ext cx="1073340" cy="1743090"/>
            </a:xfrm>
            <a:prstGeom prst="rect">
              <a:avLst/>
            </a:prstGeom>
            <a:solidFill>
              <a:srgbClr val="95C674"/>
            </a:solidFill>
            <a:ln w="19050">
              <a:solidFill>
                <a:srgbClr val="95C67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grpSp>
      <p:sp>
        <p:nvSpPr>
          <p:cNvPr id="51" name="矩形 19"/>
          <p:cNvSpPr/>
          <p:nvPr/>
        </p:nvSpPr>
        <p:spPr>
          <a:xfrm>
            <a:off x="7810500" y="2281555"/>
            <a:ext cx="2727325" cy="450850"/>
          </a:xfrm>
          <a:prstGeom prst="rect">
            <a:avLst/>
          </a:prstGeom>
        </p:spPr>
        <p:txBody>
          <a:bodyPr wrap="square">
            <a:spAutoFit/>
          </a:bodyPr>
          <a:lstStyle/>
          <a:p>
            <a:pPr defTabSz="609600">
              <a:lnSpc>
                <a:spcPct val="130000"/>
              </a:lnSpc>
            </a:pPr>
            <a:r>
              <a:rPr lang="en-US" altLang="zh-CN" b="1" dirty="0">
                <a:solidFill>
                  <a:schemeClr val="tx1">
                    <a:lumMod val="75000"/>
                    <a:lumOff val="25000"/>
                  </a:schemeClr>
                </a:solidFill>
                <a:cs typeface="+mn-ea"/>
                <a:sym typeface="+mn-lt"/>
              </a:rPr>
              <a:t>Thông tin tài khoản</a:t>
            </a:r>
          </a:p>
        </p:txBody>
      </p:sp>
      <p:sp>
        <p:nvSpPr>
          <p:cNvPr id="52" name="文本框 21"/>
          <p:cNvSpPr txBox="1"/>
          <p:nvPr/>
        </p:nvSpPr>
        <p:spPr>
          <a:xfrm>
            <a:off x="6811645" y="2333308"/>
            <a:ext cx="662305" cy="398780"/>
          </a:xfrm>
          <a:prstGeom prst="rect">
            <a:avLst/>
          </a:prstGeom>
          <a:noFill/>
        </p:spPr>
        <p:txBody>
          <a:bodyPr wrap="square" rtlCol="0" anchor="ctr">
            <a:spAutoFit/>
          </a:bodyPr>
          <a:lstStyle/>
          <a:p>
            <a:pPr algn="ctr"/>
            <a:r>
              <a:rPr kumimoji="1" lang="en-US" altLang="zh-CN" sz="2000" b="1" dirty="0">
                <a:solidFill>
                  <a:schemeClr val="bg1"/>
                </a:solidFill>
                <a:cs typeface="+mn-ea"/>
                <a:sym typeface="+mn-lt"/>
              </a:rPr>
              <a:t>F</a:t>
            </a:r>
          </a:p>
        </p:txBody>
      </p:sp>
      <p:grpSp>
        <p:nvGrpSpPr>
          <p:cNvPr id="53" name="组 48"/>
          <p:cNvGrpSpPr/>
          <p:nvPr/>
        </p:nvGrpSpPr>
        <p:grpSpPr>
          <a:xfrm flipV="1">
            <a:off x="6638925" y="3424555"/>
            <a:ext cx="3898265" cy="675640"/>
            <a:chOff x="815671" y="1618373"/>
            <a:chExt cx="4154756" cy="1743090"/>
          </a:xfrm>
        </p:grpSpPr>
        <p:sp>
          <p:nvSpPr>
            <p:cNvPr id="54" name="矩形 16"/>
            <p:cNvSpPr/>
            <p:nvPr/>
          </p:nvSpPr>
          <p:spPr>
            <a:xfrm>
              <a:off x="815671" y="1618373"/>
              <a:ext cx="4154756" cy="1743090"/>
            </a:xfrm>
            <a:prstGeom prst="rect">
              <a:avLst/>
            </a:prstGeom>
            <a:solidFill>
              <a:schemeClr val="bg1"/>
            </a:solidFill>
            <a:ln w="19050">
              <a:solidFill>
                <a:srgbClr val="95C67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cs typeface="+mn-ea"/>
                <a:sym typeface="+mn-lt"/>
              </a:endParaRPr>
            </a:p>
          </p:txBody>
        </p:sp>
        <p:sp>
          <p:nvSpPr>
            <p:cNvPr id="55" name="矩形 17"/>
            <p:cNvSpPr/>
            <p:nvPr/>
          </p:nvSpPr>
          <p:spPr>
            <a:xfrm>
              <a:off x="815671" y="1618373"/>
              <a:ext cx="1073340" cy="1743090"/>
            </a:xfrm>
            <a:prstGeom prst="rect">
              <a:avLst/>
            </a:prstGeom>
            <a:solidFill>
              <a:srgbClr val="95C674"/>
            </a:solidFill>
            <a:ln w="19050">
              <a:solidFill>
                <a:srgbClr val="95C67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grpSp>
      <p:sp>
        <p:nvSpPr>
          <p:cNvPr id="56" name="矩形 19"/>
          <p:cNvSpPr/>
          <p:nvPr/>
        </p:nvSpPr>
        <p:spPr>
          <a:xfrm>
            <a:off x="7810500" y="3495675"/>
            <a:ext cx="2381250" cy="450850"/>
          </a:xfrm>
          <a:prstGeom prst="rect">
            <a:avLst/>
          </a:prstGeom>
        </p:spPr>
        <p:txBody>
          <a:bodyPr wrap="square">
            <a:spAutoFit/>
          </a:bodyPr>
          <a:lstStyle/>
          <a:p>
            <a:pPr defTabSz="609600">
              <a:lnSpc>
                <a:spcPct val="130000"/>
              </a:lnSpc>
            </a:pPr>
            <a:r>
              <a:rPr lang="en-US" altLang="zh-CN" b="1" dirty="0">
                <a:solidFill>
                  <a:schemeClr val="tx1">
                    <a:lumMod val="75000"/>
                    <a:lumOff val="25000"/>
                  </a:schemeClr>
                </a:solidFill>
                <a:cs typeface="+mn-ea"/>
                <a:sym typeface="+mn-lt"/>
              </a:rPr>
              <a:t>Đổi mật khẩu</a:t>
            </a:r>
          </a:p>
        </p:txBody>
      </p:sp>
      <p:sp>
        <p:nvSpPr>
          <p:cNvPr id="57" name="文本框 21"/>
          <p:cNvSpPr txBox="1"/>
          <p:nvPr/>
        </p:nvSpPr>
        <p:spPr>
          <a:xfrm>
            <a:off x="6811645" y="3547428"/>
            <a:ext cx="662305" cy="398780"/>
          </a:xfrm>
          <a:prstGeom prst="rect">
            <a:avLst/>
          </a:prstGeom>
          <a:noFill/>
        </p:spPr>
        <p:txBody>
          <a:bodyPr wrap="square" rtlCol="0" anchor="ctr">
            <a:spAutoFit/>
          </a:bodyPr>
          <a:lstStyle/>
          <a:p>
            <a:pPr algn="ctr"/>
            <a:r>
              <a:rPr kumimoji="1" lang="en-US" altLang="zh-CN" sz="2000" b="1" dirty="0">
                <a:solidFill>
                  <a:schemeClr val="bg1"/>
                </a:solidFill>
                <a:cs typeface="+mn-ea"/>
                <a:sym typeface="+mn-lt"/>
              </a:rPr>
              <a:t>G</a:t>
            </a:r>
          </a:p>
        </p:txBody>
      </p:sp>
      <p:grpSp>
        <p:nvGrpSpPr>
          <p:cNvPr id="58" name="组 48"/>
          <p:cNvGrpSpPr/>
          <p:nvPr/>
        </p:nvGrpSpPr>
        <p:grpSpPr>
          <a:xfrm flipV="1">
            <a:off x="6638925" y="1082675"/>
            <a:ext cx="3898265" cy="675640"/>
            <a:chOff x="815671" y="1618373"/>
            <a:chExt cx="4154756" cy="1743090"/>
          </a:xfrm>
        </p:grpSpPr>
        <p:sp>
          <p:nvSpPr>
            <p:cNvPr id="59" name="矩形 16"/>
            <p:cNvSpPr/>
            <p:nvPr/>
          </p:nvSpPr>
          <p:spPr>
            <a:xfrm>
              <a:off x="815671" y="1618373"/>
              <a:ext cx="4154756" cy="1743090"/>
            </a:xfrm>
            <a:prstGeom prst="rect">
              <a:avLst/>
            </a:prstGeom>
            <a:solidFill>
              <a:schemeClr val="bg1"/>
            </a:solidFill>
            <a:ln w="19050">
              <a:solidFill>
                <a:srgbClr val="95C67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cs typeface="+mn-ea"/>
                <a:sym typeface="+mn-lt"/>
              </a:endParaRPr>
            </a:p>
          </p:txBody>
        </p:sp>
        <p:sp>
          <p:nvSpPr>
            <p:cNvPr id="60" name="矩形 17"/>
            <p:cNvSpPr/>
            <p:nvPr/>
          </p:nvSpPr>
          <p:spPr>
            <a:xfrm>
              <a:off x="815671" y="1618373"/>
              <a:ext cx="1073340" cy="1743090"/>
            </a:xfrm>
            <a:prstGeom prst="rect">
              <a:avLst/>
            </a:prstGeom>
            <a:solidFill>
              <a:srgbClr val="95C674"/>
            </a:solidFill>
            <a:ln w="19050">
              <a:solidFill>
                <a:srgbClr val="95C67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grpSp>
      <p:sp>
        <p:nvSpPr>
          <p:cNvPr id="61" name="矩形 19"/>
          <p:cNvSpPr/>
          <p:nvPr/>
        </p:nvSpPr>
        <p:spPr>
          <a:xfrm>
            <a:off x="7810500" y="1153795"/>
            <a:ext cx="2381250" cy="450850"/>
          </a:xfrm>
          <a:prstGeom prst="rect">
            <a:avLst/>
          </a:prstGeom>
        </p:spPr>
        <p:txBody>
          <a:bodyPr wrap="square">
            <a:spAutoFit/>
          </a:bodyPr>
          <a:lstStyle/>
          <a:p>
            <a:pPr defTabSz="609600">
              <a:lnSpc>
                <a:spcPct val="130000"/>
              </a:lnSpc>
            </a:pPr>
            <a:r>
              <a:rPr lang="en-US" altLang="zh-CN" b="1" dirty="0">
                <a:solidFill>
                  <a:schemeClr val="tx1">
                    <a:lumMod val="75000"/>
                    <a:lumOff val="25000"/>
                  </a:schemeClr>
                </a:solidFill>
                <a:cs typeface="+mn-ea"/>
                <a:sym typeface="+mn-lt"/>
              </a:rPr>
              <a:t>Đơn hàng</a:t>
            </a:r>
          </a:p>
        </p:txBody>
      </p:sp>
      <p:sp>
        <p:nvSpPr>
          <p:cNvPr id="62" name="文本框 21"/>
          <p:cNvSpPr txBox="1"/>
          <p:nvPr/>
        </p:nvSpPr>
        <p:spPr>
          <a:xfrm>
            <a:off x="6811645" y="1205548"/>
            <a:ext cx="662305" cy="398780"/>
          </a:xfrm>
          <a:prstGeom prst="rect">
            <a:avLst/>
          </a:prstGeom>
          <a:noFill/>
        </p:spPr>
        <p:txBody>
          <a:bodyPr wrap="square" rtlCol="0" anchor="ctr">
            <a:spAutoFit/>
          </a:bodyPr>
          <a:lstStyle/>
          <a:p>
            <a:pPr algn="ctr"/>
            <a:r>
              <a:rPr kumimoji="1" lang="en-US" altLang="zh-CN" sz="2000" b="1" dirty="0">
                <a:solidFill>
                  <a:schemeClr val="bg1"/>
                </a:solidFill>
                <a:cs typeface="+mn-ea"/>
                <a:sym typeface="+mn-lt"/>
              </a:rPr>
              <a:t>E</a:t>
            </a:r>
          </a:p>
        </p:txBody>
      </p:sp>
      <p:grpSp>
        <p:nvGrpSpPr>
          <p:cNvPr id="63" name="组 48"/>
          <p:cNvGrpSpPr/>
          <p:nvPr/>
        </p:nvGrpSpPr>
        <p:grpSpPr>
          <a:xfrm flipV="1">
            <a:off x="6638925" y="4586605"/>
            <a:ext cx="3898265" cy="675640"/>
            <a:chOff x="815671" y="1618373"/>
            <a:chExt cx="4154756" cy="1743090"/>
          </a:xfrm>
        </p:grpSpPr>
        <p:sp>
          <p:nvSpPr>
            <p:cNvPr id="64" name="矩形 16"/>
            <p:cNvSpPr/>
            <p:nvPr/>
          </p:nvSpPr>
          <p:spPr>
            <a:xfrm>
              <a:off x="815671" y="1618373"/>
              <a:ext cx="4154756" cy="1743090"/>
            </a:xfrm>
            <a:prstGeom prst="rect">
              <a:avLst/>
            </a:prstGeom>
            <a:solidFill>
              <a:schemeClr val="bg1"/>
            </a:solidFill>
            <a:ln w="19050">
              <a:solidFill>
                <a:srgbClr val="95C67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cs typeface="+mn-ea"/>
                <a:sym typeface="+mn-lt"/>
              </a:endParaRPr>
            </a:p>
          </p:txBody>
        </p:sp>
        <p:sp>
          <p:nvSpPr>
            <p:cNvPr id="65" name="矩形 17"/>
            <p:cNvSpPr/>
            <p:nvPr/>
          </p:nvSpPr>
          <p:spPr>
            <a:xfrm>
              <a:off x="815671" y="1618373"/>
              <a:ext cx="1073340" cy="1743090"/>
            </a:xfrm>
            <a:prstGeom prst="rect">
              <a:avLst/>
            </a:prstGeom>
            <a:solidFill>
              <a:srgbClr val="95C674"/>
            </a:solidFill>
            <a:ln w="19050">
              <a:solidFill>
                <a:srgbClr val="95C67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grpSp>
      <p:sp>
        <p:nvSpPr>
          <p:cNvPr id="66" name="矩形 19"/>
          <p:cNvSpPr/>
          <p:nvPr/>
        </p:nvSpPr>
        <p:spPr>
          <a:xfrm>
            <a:off x="7810500" y="4672965"/>
            <a:ext cx="2381250" cy="450850"/>
          </a:xfrm>
          <a:prstGeom prst="rect">
            <a:avLst/>
          </a:prstGeom>
        </p:spPr>
        <p:txBody>
          <a:bodyPr wrap="square">
            <a:spAutoFit/>
          </a:bodyPr>
          <a:lstStyle/>
          <a:p>
            <a:pPr defTabSz="609600">
              <a:lnSpc>
                <a:spcPct val="130000"/>
              </a:lnSpc>
            </a:pPr>
            <a:r>
              <a:rPr lang="en-US" altLang="zh-CN" b="1" dirty="0">
                <a:solidFill>
                  <a:schemeClr val="tx1">
                    <a:lumMod val="75000"/>
                    <a:lumOff val="25000"/>
                  </a:schemeClr>
                </a:solidFill>
                <a:cs typeface="+mn-ea"/>
                <a:sym typeface="+mn-lt"/>
              </a:rPr>
              <a:t>Chi tiết sản phẩm</a:t>
            </a:r>
          </a:p>
        </p:txBody>
      </p:sp>
      <p:sp>
        <p:nvSpPr>
          <p:cNvPr id="67" name="文本框 21"/>
          <p:cNvSpPr txBox="1"/>
          <p:nvPr/>
        </p:nvSpPr>
        <p:spPr>
          <a:xfrm>
            <a:off x="6811645" y="4724718"/>
            <a:ext cx="662305" cy="398780"/>
          </a:xfrm>
          <a:prstGeom prst="rect">
            <a:avLst/>
          </a:prstGeom>
          <a:noFill/>
        </p:spPr>
        <p:txBody>
          <a:bodyPr wrap="square" rtlCol="0" anchor="ctr">
            <a:spAutoFit/>
          </a:bodyPr>
          <a:lstStyle/>
          <a:p>
            <a:pPr algn="ctr"/>
            <a:r>
              <a:rPr kumimoji="1" lang="en-US" altLang="zh-CN" sz="2000" b="1" dirty="0">
                <a:solidFill>
                  <a:schemeClr val="bg1"/>
                </a:solidFill>
                <a:cs typeface="+mn-ea"/>
                <a:sym typeface="+mn-lt"/>
              </a:rPr>
              <a:t>H</a:t>
            </a:r>
          </a:p>
        </p:txBody>
      </p:sp>
    </p:spTree>
  </p:cSld>
  <p:clrMapOvr>
    <a:masterClrMapping/>
  </p:clrMapOvr>
  <p:transition>
    <p:split orient="vert"/>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1184275" y="1548765"/>
            <a:ext cx="3870960" cy="521970"/>
          </a:xfrm>
          <a:prstGeom prst="rect">
            <a:avLst/>
          </a:prstGeom>
          <a:noFill/>
        </p:spPr>
        <p:txBody>
          <a:bodyPr wrap="square" rtlCol="0">
            <a:spAutoFit/>
          </a:bodyPr>
          <a:lstStyle/>
          <a:p>
            <a:r>
              <a:rPr lang="en-US" altLang="zh-CN" sz="2800">
                <a:cs typeface="+mn-ea"/>
                <a:sym typeface="+mn-lt"/>
              </a:rPr>
              <a:t>Đăng nhập</a:t>
            </a:r>
          </a:p>
        </p:txBody>
      </p:sp>
      <p:sp>
        <p:nvSpPr>
          <p:cNvPr id="11" name="文本框 10"/>
          <p:cNvSpPr txBox="1"/>
          <p:nvPr/>
        </p:nvSpPr>
        <p:spPr>
          <a:xfrm>
            <a:off x="1115175" y="2581224"/>
            <a:ext cx="4225175" cy="1345048"/>
          </a:xfrm>
          <a:prstGeom prst="rect">
            <a:avLst/>
          </a:prstGeom>
          <a:noFill/>
        </p:spPr>
        <p:txBody>
          <a:bodyPr wrap="square" rtlCol="0">
            <a:spAutoFit/>
          </a:bodyPr>
          <a:lstStyle/>
          <a:p>
            <a:pPr>
              <a:lnSpc>
                <a:spcPct val="150000"/>
              </a:lnSpc>
            </a:pPr>
            <a:r>
              <a:rPr lang="en-US" altLang="zh-CN" sz="1400" spc="100">
                <a:solidFill>
                  <a:schemeClr val="tx1">
                    <a:lumMod val="75000"/>
                    <a:lumOff val="25000"/>
                  </a:schemeClr>
                </a:solidFill>
                <a:cs typeface="+mn-ea"/>
                <a:sym typeface="+mn-lt"/>
              </a:rPr>
              <a:t>Ở chức năng đăng nhập, người dùng cần điền đầy đủ thông tin vào hai trường tài khoản và mật khẩu để vào được giao diện bên trong.</a:t>
            </a:r>
            <a:endParaRPr lang="zh-CN" altLang="en-US" sz="1400" spc="100">
              <a:solidFill>
                <a:schemeClr val="tx1">
                  <a:lumMod val="75000"/>
                  <a:lumOff val="25000"/>
                </a:schemeClr>
              </a:solidFill>
              <a:cs typeface="+mn-ea"/>
              <a:sym typeface="+mn-lt"/>
            </a:endParaRPr>
          </a:p>
        </p:txBody>
      </p:sp>
      <p:sp>
        <p:nvSpPr>
          <p:cNvPr id="13" name="平行四边形 3"/>
          <p:cNvSpPr/>
          <p:nvPr/>
        </p:nvSpPr>
        <p:spPr>
          <a:xfrm>
            <a:off x="5340985" y="2941955"/>
            <a:ext cx="1092835" cy="715010"/>
          </a:xfrm>
          <a:prstGeom prst="parallelogram">
            <a:avLst/>
          </a:prstGeom>
          <a:solidFill>
            <a:srgbClr val="61953D">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1400">
              <a:cs typeface="+mn-ea"/>
              <a:sym typeface="+mn-lt"/>
            </a:endParaRPr>
          </a:p>
        </p:txBody>
      </p:sp>
      <p:sp>
        <p:nvSpPr>
          <p:cNvPr id="14" name="文本框 4"/>
          <p:cNvSpPr txBox="1"/>
          <p:nvPr/>
        </p:nvSpPr>
        <p:spPr>
          <a:xfrm>
            <a:off x="5533390" y="3038475"/>
            <a:ext cx="708025" cy="521970"/>
          </a:xfrm>
          <a:prstGeom prst="rect">
            <a:avLst/>
          </a:prstGeom>
          <a:noFill/>
        </p:spPr>
        <p:txBody>
          <a:bodyPr wrap="square" rtlCol="0">
            <a:spAutoFit/>
          </a:bodyPr>
          <a:lstStyle/>
          <a:p>
            <a:pPr algn="ctr"/>
            <a:r>
              <a:rPr lang="en-US" altLang="zh-CN" sz="2800">
                <a:solidFill>
                  <a:schemeClr val="bg1"/>
                </a:solidFill>
                <a:cs typeface="+mn-ea"/>
                <a:sym typeface="+mn-lt"/>
              </a:rPr>
              <a:t>A</a:t>
            </a:r>
          </a:p>
        </p:txBody>
      </p:sp>
      <p:pic>
        <p:nvPicPr>
          <p:cNvPr id="15" name="Picture 14"/>
          <p:cNvPicPr>
            <a:picLocks noChangeAspect="1"/>
          </p:cNvPicPr>
          <p:nvPr/>
        </p:nvPicPr>
        <p:blipFill>
          <a:blip r:embed="rId3"/>
          <a:stretch>
            <a:fillRect/>
          </a:stretch>
        </p:blipFill>
        <p:spPr>
          <a:xfrm>
            <a:off x="7755255" y="481330"/>
            <a:ext cx="2838450" cy="5895975"/>
          </a:xfrm>
          <a:prstGeom prst="rect">
            <a:avLst/>
          </a:prstGeom>
        </p:spPr>
      </p:pic>
    </p:spTree>
  </p:cSld>
  <p:clrMapOvr>
    <a:masterClrMapping/>
  </p:clrMapOvr>
  <p:transition>
    <p:split orient="vert"/>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8"/>
          <p:cNvSpPr txBox="1"/>
          <p:nvPr/>
        </p:nvSpPr>
        <p:spPr>
          <a:xfrm>
            <a:off x="7122740" y="2535776"/>
            <a:ext cx="4688260" cy="69871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en-US" altLang="zh-CN" sz="1400">
                <a:solidFill>
                  <a:schemeClr val="tx1">
                    <a:lumMod val="65000"/>
                    <a:lumOff val="35000"/>
                  </a:schemeClr>
                </a:solidFill>
                <a:cs typeface="+mn-ea"/>
                <a:sym typeface="+mn-lt"/>
              </a:rPr>
              <a:t>Sau khi đăng nhập người dùng tiến vào trang giao diện chính. Ở đây sẽ hiển thị các sản phẩm hiện đang bán.</a:t>
            </a:r>
            <a:endParaRPr lang="zh-CN" altLang="en-US" sz="1400" dirty="0">
              <a:solidFill>
                <a:schemeClr val="tx1">
                  <a:lumMod val="65000"/>
                  <a:lumOff val="35000"/>
                </a:schemeClr>
              </a:solidFill>
              <a:cs typeface="+mn-ea"/>
              <a:sym typeface="+mn-lt"/>
            </a:endParaRPr>
          </a:p>
        </p:txBody>
      </p:sp>
      <p:sp>
        <p:nvSpPr>
          <p:cNvPr id="3" name="矩形 2"/>
          <p:cNvSpPr/>
          <p:nvPr/>
        </p:nvSpPr>
        <p:spPr>
          <a:xfrm>
            <a:off x="7122740" y="1532636"/>
            <a:ext cx="2389560" cy="650875"/>
          </a:xfrm>
          <a:prstGeom prst="rect">
            <a:avLst/>
          </a:prstGeom>
        </p:spPr>
        <p:txBody>
          <a:bodyPr wrap="square">
            <a:spAutoFit/>
          </a:bodyPr>
          <a:lstStyle/>
          <a:p>
            <a:pPr defTabSz="609600">
              <a:lnSpc>
                <a:spcPct val="130000"/>
              </a:lnSpc>
            </a:pPr>
            <a:r>
              <a:rPr lang="en-US" altLang="zh-CN" sz="2800" b="1">
                <a:solidFill>
                  <a:schemeClr val="tx1">
                    <a:lumMod val="65000"/>
                    <a:lumOff val="35000"/>
                  </a:schemeClr>
                </a:solidFill>
                <a:cs typeface="+mn-ea"/>
                <a:sym typeface="+mn-lt"/>
              </a:rPr>
              <a:t>Trang chủ</a:t>
            </a:r>
            <a:endParaRPr lang="en-US" altLang="zh-CN" sz="2800" b="1" dirty="0">
              <a:solidFill>
                <a:schemeClr val="tx1">
                  <a:lumMod val="65000"/>
                  <a:lumOff val="35000"/>
                </a:schemeClr>
              </a:solidFill>
              <a:cs typeface="+mn-ea"/>
              <a:sym typeface="+mn-lt"/>
            </a:endParaRPr>
          </a:p>
        </p:txBody>
      </p:sp>
      <p:sp>
        <p:nvSpPr>
          <p:cNvPr id="13" name="平行四边形 3"/>
          <p:cNvSpPr/>
          <p:nvPr/>
        </p:nvSpPr>
        <p:spPr>
          <a:xfrm>
            <a:off x="5340985" y="2941955"/>
            <a:ext cx="1092835" cy="715010"/>
          </a:xfrm>
          <a:prstGeom prst="parallelogram">
            <a:avLst/>
          </a:prstGeom>
          <a:solidFill>
            <a:srgbClr val="61953D">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1400">
              <a:cs typeface="+mn-ea"/>
              <a:sym typeface="+mn-lt"/>
            </a:endParaRPr>
          </a:p>
        </p:txBody>
      </p:sp>
      <p:sp>
        <p:nvSpPr>
          <p:cNvPr id="14" name="文本框 4"/>
          <p:cNvSpPr txBox="1"/>
          <p:nvPr/>
        </p:nvSpPr>
        <p:spPr>
          <a:xfrm>
            <a:off x="5533390" y="3038475"/>
            <a:ext cx="708025" cy="521970"/>
          </a:xfrm>
          <a:prstGeom prst="rect">
            <a:avLst/>
          </a:prstGeom>
          <a:noFill/>
        </p:spPr>
        <p:txBody>
          <a:bodyPr wrap="square" rtlCol="0">
            <a:spAutoFit/>
          </a:bodyPr>
          <a:lstStyle/>
          <a:p>
            <a:pPr algn="ctr"/>
            <a:r>
              <a:rPr lang="en-US" altLang="zh-CN" sz="2800">
                <a:solidFill>
                  <a:schemeClr val="bg1"/>
                </a:solidFill>
                <a:cs typeface="+mn-ea"/>
                <a:sym typeface="+mn-lt"/>
              </a:rPr>
              <a:t>B</a:t>
            </a:r>
          </a:p>
        </p:txBody>
      </p:sp>
      <p:pic>
        <p:nvPicPr>
          <p:cNvPr id="5" name="Picture 4"/>
          <p:cNvPicPr>
            <a:picLocks noChangeAspect="1"/>
          </p:cNvPicPr>
          <p:nvPr/>
        </p:nvPicPr>
        <p:blipFill>
          <a:blip r:embed="rId3"/>
          <a:stretch>
            <a:fillRect/>
          </a:stretch>
        </p:blipFill>
        <p:spPr>
          <a:xfrm>
            <a:off x="1275715" y="457200"/>
            <a:ext cx="2819400" cy="5943600"/>
          </a:xfrm>
          <a:prstGeom prst="rect">
            <a:avLst/>
          </a:prstGeom>
        </p:spPr>
      </p:pic>
    </p:spTree>
  </p:cSld>
  <p:clrMapOvr>
    <a:masterClrMapping/>
  </p:clrMapOvr>
  <p:transition>
    <p:split orient="vert"/>
  </p:transition>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h5u5tw5g">
      <a:majorFont>
        <a:latin typeface="Roboto Lt"/>
        <a:ea typeface="Roboto Lt"/>
        <a:cs typeface=""/>
      </a:majorFont>
      <a:minorFont>
        <a:latin typeface="Roboto Lt"/>
        <a:ea typeface="Roboto L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48</TotalTime>
  <Words>1052</Words>
  <Application>Microsoft Office PowerPoint</Application>
  <PresentationFormat>Widescreen</PresentationFormat>
  <Paragraphs>205</Paragraphs>
  <Slides>34</Slides>
  <Notes>34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34</vt:i4>
      </vt:variant>
    </vt:vector>
  </HeadingPairs>
  <TitlesOfParts>
    <vt:vector size="38" baseType="lpstr">
      <vt:lpstr>Roboto Lt</vt:lpstr>
      <vt:lpstr>Arial</vt:lpstr>
      <vt:lpstr>Calibri</vt:lpstr>
      <vt:lpstr>Office 主题</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123</dc:creator>
  <cp:lastModifiedBy>Nguyễn Trường</cp:lastModifiedBy>
  <cp:revision>122</cp:revision>
  <dcterms:created xsi:type="dcterms:W3CDTF">2018-02-28T06:11:00Z</dcterms:created>
  <dcterms:modified xsi:type="dcterms:W3CDTF">2021-11-21T15:11:11Z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1033-11.2.0.10382</vt:lpwstr>
  </property>
  <property fmtid="{D5CDD505-2E9C-101B-9397-08002B2CF9AE}" pid="3" name="ICV">
    <vt:lpwstr>014470F674DD4DE7843AF7D9C14552D9</vt:lpwstr>
  </property>
</Properties>
</file>